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8"/>
  </p:notesMasterIdLst>
  <p:handoutMasterIdLst>
    <p:handoutMasterId r:id="rId79"/>
  </p:handoutMasterIdLst>
  <p:sldIdLst>
    <p:sldId id="375" r:id="rId2"/>
    <p:sldId id="278" r:id="rId3"/>
    <p:sldId id="280" r:id="rId4"/>
    <p:sldId id="281" r:id="rId5"/>
    <p:sldId id="282" r:id="rId6"/>
    <p:sldId id="355" r:id="rId7"/>
    <p:sldId id="283" r:id="rId8"/>
    <p:sldId id="356" r:id="rId9"/>
    <p:sldId id="284" r:id="rId10"/>
    <p:sldId id="357" r:id="rId11"/>
    <p:sldId id="285" r:id="rId12"/>
    <p:sldId id="286" r:id="rId13"/>
    <p:sldId id="295" r:id="rId14"/>
    <p:sldId id="296" r:id="rId15"/>
    <p:sldId id="297" r:id="rId16"/>
    <p:sldId id="298" r:id="rId17"/>
    <p:sldId id="299" r:id="rId18"/>
    <p:sldId id="300" r:id="rId19"/>
    <p:sldId id="301" r:id="rId20"/>
    <p:sldId id="567" r:id="rId21"/>
    <p:sldId id="568" r:id="rId22"/>
    <p:sldId id="569" r:id="rId23"/>
    <p:sldId id="570" r:id="rId24"/>
    <p:sldId id="571" r:id="rId25"/>
    <p:sldId id="572" r:id="rId26"/>
    <p:sldId id="573" r:id="rId27"/>
    <p:sldId id="574" r:id="rId28"/>
    <p:sldId id="575" r:id="rId29"/>
    <p:sldId id="576" r:id="rId30"/>
    <p:sldId id="577" r:id="rId31"/>
    <p:sldId id="578" r:id="rId32"/>
    <p:sldId id="376" r:id="rId33"/>
    <p:sldId id="377" r:id="rId34"/>
    <p:sldId id="378" r:id="rId35"/>
    <p:sldId id="379" r:id="rId36"/>
    <p:sldId id="402" r:id="rId37"/>
    <p:sldId id="406" r:id="rId38"/>
    <p:sldId id="303" r:id="rId39"/>
    <p:sldId id="304" r:id="rId40"/>
    <p:sldId id="305" r:id="rId41"/>
    <p:sldId id="306" r:id="rId42"/>
    <p:sldId id="307" r:id="rId43"/>
    <p:sldId id="310" r:id="rId44"/>
    <p:sldId id="312" r:id="rId45"/>
    <p:sldId id="313" r:id="rId46"/>
    <p:sldId id="314" r:id="rId47"/>
    <p:sldId id="315" r:id="rId48"/>
    <p:sldId id="364" r:id="rId49"/>
    <p:sldId id="317" r:id="rId50"/>
    <p:sldId id="318" r:id="rId51"/>
    <p:sldId id="292" r:id="rId52"/>
    <p:sldId id="291" r:id="rId53"/>
    <p:sldId id="293" r:id="rId54"/>
    <p:sldId id="294" r:id="rId55"/>
    <p:sldId id="323" r:id="rId56"/>
    <p:sldId id="325" r:id="rId57"/>
    <p:sldId id="326" r:id="rId58"/>
    <p:sldId id="327" r:id="rId59"/>
    <p:sldId id="328" r:id="rId60"/>
    <p:sldId id="329" r:id="rId61"/>
    <p:sldId id="330" r:id="rId62"/>
    <p:sldId id="331" r:id="rId63"/>
    <p:sldId id="332" r:id="rId64"/>
    <p:sldId id="374" r:id="rId65"/>
    <p:sldId id="333" r:id="rId66"/>
    <p:sldId id="334" r:id="rId67"/>
    <p:sldId id="335" r:id="rId68"/>
    <p:sldId id="414" r:id="rId69"/>
    <p:sldId id="415" r:id="rId70"/>
    <p:sldId id="560" r:id="rId71"/>
    <p:sldId id="566" r:id="rId72"/>
    <p:sldId id="561" r:id="rId73"/>
    <p:sldId id="562" r:id="rId74"/>
    <p:sldId id="563" r:id="rId75"/>
    <p:sldId id="564" r:id="rId76"/>
    <p:sldId id="565" r:id="rId77"/>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5" d="100"/>
          <a:sy n="55" d="100"/>
        </p:scale>
        <p:origin x="451" y="53"/>
      </p:cViewPr>
      <p:guideLst/>
    </p:cSldViewPr>
  </p:slideViewPr>
  <p:notesTextViewPr>
    <p:cViewPr>
      <p:scale>
        <a:sx n="1" d="1"/>
        <a:sy n="1" d="1"/>
      </p:scale>
      <p:origin x="0" y="0"/>
    </p:cViewPr>
  </p:notesTextViewPr>
  <p:notesViewPr>
    <p:cSldViewPr snapToGrid="0" showGuides="1">
      <p:cViewPr varScale="1">
        <p:scale>
          <a:sx n="85" d="100"/>
          <a:sy n="85" d="100"/>
        </p:scale>
        <p:origin x="3054"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91528B-E114-4FE5-BAB6-6E458F957A7F}" type="doc">
      <dgm:prSet loTypeId="urn:microsoft.com/office/officeart/2005/8/layout/process1" loCatId="process" qsTypeId="urn:microsoft.com/office/officeart/2005/8/quickstyle/simple1" qsCatId="simple" csTypeId="urn:microsoft.com/office/officeart/2005/8/colors/colorful2" csCatId="colorful" phldr="1"/>
      <dgm:spPr/>
      <dgm:t>
        <a:bodyPr/>
        <a:lstStyle/>
        <a:p>
          <a:endParaRPr lang="en-US"/>
        </a:p>
      </dgm:t>
    </dgm:pt>
    <dgm:pt modelId="{37AFD960-31DC-4B24-A6FA-5976826394E6}">
      <dgm:prSet custT="1"/>
      <dgm:spPr/>
      <dgm:t>
        <a:bodyPr/>
        <a:lstStyle/>
        <a:p>
          <a:pPr rtl="0"/>
          <a:r>
            <a:rPr lang="tr-TR" sz="1400" dirty="0">
              <a:latin typeface="Calibri" panose="020F0502020204030204" pitchFamily="34" charset="0"/>
              <a:cs typeface="Calibri" panose="020F0502020204030204" pitchFamily="34" charset="0"/>
            </a:rPr>
            <a:t>Bir söylemin tüm (potansiyel) katılımcılarının iletişimsel söz edimlerini kullanmada eşit şansı olmalıdır; yani söylemi başlatma ve devam ettirme şansları eşit olmalıdır. </a:t>
          </a:r>
          <a:endParaRPr lang="en-US" sz="1400" dirty="0">
            <a:latin typeface="Calibri" panose="020F0502020204030204" pitchFamily="34" charset="0"/>
            <a:cs typeface="Calibri" panose="020F0502020204030204" pitchFamily="34" charset="0"/>
          </a:endParaRPr>
        </a:p>
      </dgm:t>
    </dgm:pt>
    <dgm:pt modelId="{979FB2D2-332A-4E25-9762-696FC1AC6057}" type="parTrans" cxnId="{562B5F42-8785-416A-A5A7-7E8C61F522A9}">
      <dgm:prSet/>
      <dgm:spPr/>
      <dgm:t>
        <a:bodyPr/>
        <a:lstStyle/>
        <a:p>
          <a:endParaRPr lang="en-US"/>
        </a:p>
      </dgm:t>
    </dgm:pt>
    <dgm:pt modelId="{79CAC283-AB64-4F63-8FA5-7E92F8380FA8}" type="sibTrans" cxnId="{562B5F42-8785-416A-A5A7-7E8C61F522A9}">
      <dgm:prSet/>
      <dgm:spPr/>
      <dgm:t>
        <a:bodyPr/>
        <a:lstStyle/>
        <a:p>
          <a:endParaRPr lang="en-US"/>
        </a:p>
      </dgm:t>
    </dgm:pt>
    <dgm:pt modelId="{EF640C67-FF59-4233-8D66-DB678F4E5DEE}">
      <dgm:prSet custT="1"/>
      <dgm:spPr/>
      <dgm:t>
        <a:bodyPr/>
        <a:lstStyle/>
        <a:p>
          <a:r>
            <a:rPr lang="tr-TR" sz="1600" dirty="0">
              <a:latin typeface="Calibri" panose="020F0502020204030204" pitchFamily="34" charset="0"/>
              <a:cs typeface="Calibri" panose="020F0502020204030204" pitchFamily="34" charset="0"/>
            </a:rPr>
            <a:t>Tüm (potansiyel) katılımcıların temsil edici söz edimlerini kullanma, tutumlarını, duygularını ve niyetlerini dile getirme şansı eşit olmalıdır.</a:t>
          </a:r>
          <a:endParaRPr lang="en-US" sz="1600" dirty="0">
            <a:latin typeface="Calibri" panose="020F0502020204030204" pitchFamily="34" charset="0"/>
            <a:cs typeface="Calibri" panose="020F0502020204030204" pitchFamily="34" charset="0"/>
          </a:endParaRPr>
        </a:p>
      </dgm:t>
    </dgm:pt>
    <dgm:pt modelId="{C3DA8450-33F7-49C4-B3F6-D094E66915D5}" type="parTrans" cxnId="{98728C7A-AD3F-4015-9DAB-40089F6EE7E9}">
      <dgm:prSet/>
      <dgm:spPr/>
      <dgm:t>
        <a:bodyPr/>
        <a:lstStyle/>
        <a:p>
          <a:endParaRPr lang="en-US"/>
        </a:p>
      </dgm:t>
    </dgm:pt>
    <dgm:pt modelId="{827F91BB-2FCB-4D9E-A0AD-FE1CF068A0E3}" type="sibTrans" cxnId="{98728C7A-AD3F-4015-9DAB-40089F6EE7E9}">
      <dgm:prSet/>
      <dgm:spPr/>
      <dgm:t>
        <a:bodyPr/>
        <a:lstStyle/>
        <a:p>
          <a:endParaRPr lang="en-US"/>
        </a:p>
      </dgm:t>
    </dgm:pt>
    <dgm:pt modelId="{533973FA-2812-43BC-AC13-5D9DF1FC1B18}">
      <dgm:prSet custT="1"/>
      <dgm:spPr/>
      <dgm:t>
        <a:bodyPr/>
        <a:lstStyle/>
        <a:p>
          <a:r>
            <a:rPr lang="tr-TR" sz="1600" dirty="0">
              <a:latin typeface="Calibri" panose="020F0502020204030204" pitchFamily="34" charset="0"/>
              <a:cs typeface="Calibri" panose="020F0502020204030204" pitchFamily="34" charset="0"/>
            </a:rPr>
            <a:t>Tüm (potansiyel) konuşmacıların konuşma edimlerini düzenleme olanağı bakımından eşit şansı olmalıdır; eşit olarak hem buyruk verme, hem karşı çıkma, iddialara izin verme ve yasaklama olanakları bulunmalıdır. </a:t>
          </a:r>
        </a:p>
        <a:p>
          <a:r>
            <a:rPr lang="tr-TR" sz="1600" dirty="0">
              <a:latin typeface="Calibri" panose="020F0502020204030204" pitchFamily="34" charset="0"/>
              <a:cs typeface="Calibri" panose="020F0502020204030204" pitchFamily="34" charset="0"/>
            </a:rPr>
            <a:t>Aynı şekilde bunların söz verme ve verilen sözleri kabul etme ve </a:t>
          </a:r>
          <a:r>
            <a:rPr lang="tr-TR" sz="1600" dirty="0" err="1">
              <a:latin typeface="Calibri" panose="020F0502020204030204" pitchFamily="34" charset="0"/>
              <a:cs typeface="Calibri" panose="020F0502020204030204" pitchFamily="34" charset="0"/>
            </a:rPr>
            <a:t>haklılaştırmalar</a:t>
          </a:r>
          <a:r>
            <a:rPr lang="tr-TR" sz="1600" dirty="0">
              <a:latin typeface="Calibri" panose="020F0502020204030204" pitchFamily="34" charset="0"/>
              <a:cs typeface="Calibri" panose="020F0502020204030204" pitchFamily="34" charset="0"/>
            </a:rPr>
            <a:t>, gerekçeler sağlama ve talep etme eşit fırsatları olmalıdır.</a:t>
          </a:r>
          <a:endParaRPr lang="en-US" sz="1600" dirty="0">
            <a:latin typeface="Calibri" panose="020F0502020204030204" pitchFamily="34" charset="0"/>
            <a:cs typeface="Calibri" panose="020F0502020204030204" pitchFamily="34" charset="0"/>
          </a:endParaRPr>
        </a:p>
      </dgm:t>
    </dgm:pt>
    <dgm:pt modelId="{5B931808-905C-4D57-B7B8-06C8DF383F2B}" type="parTrans" cxnId="{E5EDAB80-D80E-43E3-85D1-1E00D0774564}">
      <dgm:prSet/>
      <dgm:spPr/>
      <dgm:t>
        <a:bodyPr/>
        <a:lstStyle/>
        <a:p>
          <a:endParaRPr lang="en-US"/>
        </a:p>
      </dgm:t>
    </dgm:pt>
    <dgm:pt modelId="{F3BCEA87-7980-454F-A129-C3F0E76C698F}" type="sibTrans" cxnId="{E5EDAB80-D80E-43E3-85D1-1E00D0774564}">
      <dgm:prSet/>
      <dgm:spPr/>
      <dgm:t>
        <a:bodyPr/>
        <a:lstStyle/>
        <a:p>
          <a:endParaRPr lang="en-US"/>
        </a:p>
      </dgm:t>
    </dgm:pt>
    <dgm:pt modelId="{C7EE6F47-E2A6-46CC-84BD-225C22055443}">
      <dgm:prSet/>
      <dgm:spPr/>
      <dgm:t>
        <a:bodyPr/>
        <a:lstStyle/>
        <a:p>
          <a:r>
            <a:rPr lang="tr-TR" dirty="0">
              <a:latin typeface="Calibri" panose="020F0502020204030204" pitchFamily="34" charset="0"/>
              <a:cs typeface="Calibri" panose="020F0502020204030204" pitchFamily="34" charset="0"/>
            </a:rPr>
            <a:t>Tüm (potansiyel) katılımcıların betimleyici söz edimlerini kullanmakta eşit fırsatları olmalıdır. </a:t>
          </a:r>
          <a:endParaRPr lang="en-US" dirty="0">
            <a:latin typeface="Calibri" panose="020F0502020204030204" pitchFamily="34" charset="0"/>
            <a:cs typeface="Calibri" panose="020F0502020204030204" pitchFamily="34" charset="0"/>
          </a:endParaRPr>
        </a:p>
      </dgm:t>
    </dgm:pt>
    <dgm:pt modelId="{910861EE-8550-4EC6-AFFF-B272A06689FA}" type="parTrans" cxnId="{8CC42D8F-E057-4F62-A9CB-CFFC34F84645}">
      <dgm:prSet/>
      <dgm:spPr/>
      <dgm:t>
        <a:bodyPr/>
        <a:lstStyle/>
        <a:p>
          <a:endParaRPr lang="en-US"/>
        </a:p>
      </dgm:t>
    </dgm:pt>
    <dgm:pt modelId="{48C9FBEE-F391-46E5-9140-5E2AF32ABA31}" type="sibTrans" cxnId="{8CC42D8F-E057-4F62-A9CB-CFFC34F84645}">
      <dgm:prSet/>
      <dgm:spPr/>
      <dgm:t>
        <a:bodyPr/>
        <a:lstStyle/>
        <a:p>
          <a:endParaRPr lang="en-US"/>
        </a:p>
      </dgm:t>
    </dgm:pt>
    <dgm:pt modelId="{7CCAE7A9-B311-454D-AE49-B83AE0811221}" type="pres">
      <dgm:prSet presAssocID="{6C91528B-E114-4FE5-BAB6-6E458F957A7F}" presName="Name0" presStyleCnt="0">
        <dgm:presLayoutVars>
          <dgm:dir/>
          <dgm:resizeHandles val="exact"/>
        </dgm:presLayoutVars>
      </dgm:prSet>
      <dgm:spPr/>
      <dgm:t>
        <a:bodyPr/>
        <a:lstStyle/>
        <a:p>
          <a:endParaRPr lang="tr-TR"/>
        </a:p>
      </dgm:t>
    </dgm:pt>
    <dgm:pt modelId="{7F39368E-DCE5-405F-8B17-81B2D02E3214}" type="pres">
      <dgm:prSet presAssocID="{37AFD960-31DC-4B24-A6FA-5976826394E6}" presName="node" presStyleLbl="node1" presStyleIdx="0" presStyleCnt="4">
        <dgm:presLayoutVars>
          <dgm:bulletEnabled val="1"/>
        </dgm:presLayoutVars>
      </dgm:prSet>
      <dgm:spPr/>
      <dgm:t>
        <a:bodyPr/>
        <a:lstStyle/>
        <a:p>
          <a:endParaRPr lang="tr-TR"/>
        </a:p>
      </dgm:t>
    </dgm:pt>
    <dgm:pt modelId="{F50E428C-AD72-4BF8-9C5F-28CBB8DE4828}" type="pres">
      <dgm:prSet presAssocID="{79CAC283-AB64-4F63-8FA5-7E92F8380FA8}" presName="sibTrans" presStyleLbl="sibTrans2D1" presStyleIdx="0" presStyleCnt="3"/>
      <dgm:spPr/>
      <dgm:t>
        <a:bodyPr/>
        <a:lstStyle/>
        <a:p>
          <a:endParaRPr lang="tr-TR"/>
        </a:p>
      </dgm:t>
    </dgm:pt>
    <dgm:pt modelId="{D4992861-A5B3-4D65-9D93-2A3F2B563074}" type="pres">
      <dgm:prSet presAssocID="{79CAC283-AB64-4F63-8FA5-7E92F8380FA8}" presName="connectorText" presStyleLbl="sibTrans2D1" presStyleIdx="0" presStyleCnt="3"/>
      <dgm:spPr/>
      <dgm:t>
        <a:bodyPr/>
        <a:lstStyle/>
        <a:p>
          <a:endParaRPr lang="tr-TR"/>
        </a:p>
      </dgm:t>
    </dgm:pt>
    <dgm:pt modelId="{7C66B72A-1A3B-4BD3-AC54-CA9377F34160}" type="pres">
      <dgm:prSet presAssocID="{EF640C67-FF59-4233-8D66-DB678F4E5DEE}" presName="node" presStyleLbl="node1" presStyleIdx="1" presStyleCnt="4">
        <dgm:presLayoutVars>
          <dgm:bulletEnabled val="1"/>
        </dgm:presLayoutVars>
      </dgm:prSet>
      <dgm:spPr/>
      <dgm:t>
        <a:bodyPr/>
        <a:lstStyle/>
        <a:p>
          <a:endParaRPr lang="tr-TR"/>
        </a:p>
      </dgm:t>
    </dgm:pt>
    <dgm:pt modelId="{B41C87A2-2408-4BA6-9A27-C0F5250EFF4A}" type="pres">
      <dgm:prSet presAssocID="{827F91BB-2FCB-4D9E-A0AD-FE1CF068A0E3}" presName="sibTrans" presStyleLbl="sibTrans2D1" presStyleIdx="1" presStyleCnt="3"/>
      <dgm:spPr/>
      <dgm:t>
        <a:bodyPr/>
        <a:lstStyle/>
        <a:p>
          <a:endParaRPr lang="tr-TR"/>
        </a:p>
      </dgm:t>
    </dgm:pt>
    <dgm:pt modelId="{38096334-08E1-4C82-B5CB-CB4A53188A43}" type="pres">
      <dgm:prSet presAssocID="{827F91BB-2FCB-4D9E-A0AD-FE1CF068A0E3}" presName="connectorText" presStyleLbl="sibTrans2D1" presStyleIdx="1" presStyleCnt="3"/>
      <dgm:spPr/>
      <dgm:t>
        <a:bodyPr/>
        <a:lstStyle/>
        <a:p>
          <a:endParaRPr lang="tr-TR"/>
        </a:p>
      </dgm:t>
    </dgm:pt>
    <dgm:pt modelId="{90C6F9FB-196D-4C46-A955-DCF7B43099D2}" type="pres">
      <dgm:prSet presAssocID="{533973FA-2812-43BC-AC13-5D9DF1FC1B18}" presName="node" presStyleLbl="node1" presStyleIdx="2" presStyleCnt="4" custScaleX="171329" custScaleY="129496">
        <dgm:presLayoutVars>
          <dgm:bulletEnabled val="1"/>
        </dgm:presLayoutVars>
      </dgm:prSet>
      <dgm:spPr/>
      <dgm:t>
        <a:bodyPr/>
        <a:lstStyle/>
        <a:p>
          <a:endParaRPr lang="tr-TR"/>
        </a:p>
      </dgm:t>
    </dgm:pt>
    <dgm:pt modelId="{65CAD07D-B28C-4F5B-9308-B17FB92719CD}" type="pres">
      <dgm:prSet presAssocID="{F3BCEA87-7980-454F-A129-C3F0E76C698F}" presName="sibTrans" presStyleLbl="sibTrans2D1" presStyleIdx="2" presStyleCnt="3"/>
      <dgm:spPr/>
      <dgm:t>
        <a:bodyPr/>
        <a:lstStyle/>
        <a:p>
          <a:endParaRPr lang="tr-TR"/>
        </a:p>
      </dgm:t>
    </dgm:pt>
    <dgm:pt modelId="{11629411-40F5-4F30-A35E-F8E3802F90A2}" type="pres">
      <dgm:prSet presAssocID="{F3BCEA87-7980-454F-A129-C3F0E76C698F}" presName="connectorText" presStyleLbl="sibTrans2D1" presStyleIdx="2" presStyleCnt="3"/>
      <dgm:spPr/>
      <dgm:t>
        <a:bodyPr/>
        <a:lstStyle/>
        <a:p>
          <a:endParaRPr lang="tr-TR"/>
        </a:p>
      </dgm:t>
    </dgm:pt>
    <dgm:pt modelId="{730E0401-54AC-4C75-ACA2-63C4E9EC8A21}" type="pres">
      <dgm:prSet presAssocID="{C7EE6F47-E2A6-46CC-84BD-225C22055443}" presName="node" presStyleLbl="node1" presStyleIdx="3" presStyleCnt="4">
        <dgm:presLayoutVars>
          <dgm:bulletEnabled val="1"/>
        </dgm:presLayoutVars>
      </dgm:prSet>
      <dgm:spPr/>
      <dgm:t>
        <a:bodyPr/>
        <a:lstStyle/>
        <a:p>
          <a:endParaRPr lang="tr-TR"/>
        </a:p>
      </dgm:t>
    </dgm:pt>
  </dgm:ptLst>
  <dgm:cxnLst>
    <dgm:cxn modelId="{B1F119BC-4139-4811-B63B-141FD5D9FB2A}" type="presOf" srcId="{F3BCEA87-7980-454F-A129-C3F0E76C698F}" destId="{65CAD07D-B28C-4F5B-9308-B17FB92719CD}" srcOrd="0" destOrd="0" presId="urn:microsoft.com/office/officeart/2005/8/layout/process1"/>
    <dgm:cxn modelId="{98728C7A-AD3F-4015-9DAB-40089F6EE7E9}" srcId="{6C91528B-E114-4FE5-BAB6-6E458F957A7F}" destId="{EF640C67-FF59-4233-8D66-DB678F4E5DEE}" srcOrd="1" destOrd="0" parTransId="{C3DA8450-33F7-49C4-B3F6-D094E66915D5}" sibTransId="{827F91BB-2FCB-4D9E-A0AD-FE1CF068A0E3}"/>
    <dgm:cxn modelId="{DD58D036-CA19-4E1F-9AE8-0179280BD91A}" type="presOf" srcId="{F3BCEA87-7980-454F-A129-C3F0E76C698F}" destId="{11629411-40F5-4F30-A35E-F8E3802F90A2}" srcOrd="1" destOrd="0" presId="urn:microsoft.com/office/officeart/2005/8/layout/process1"/>
    <dgm:cxn modelId="{2B6F2658-4D51-4B89-83D7-B442121A4D21}" type="presOf" srcId="{827F91BB-2FCB-4D9E-A0AD-FE1CF068A0E3}" destId="{B41C87A2-2408-4BA6-9A27-C0F5250EFF4A}" srcOrd="0" destOrd="0" presId="urn:microsoft.com/office/officeart/2005/8/layout/process1"/>
    <dgm:cxn modelId="{D63B16EF-04F5-453C-BF26-B907C12B81F0}" type="presOf" srcId="{533973FA-2812-43BC-AC13-5D9DF1FC1B18}" destId="{90C6F9FB-196D-4C46-A955-DCF7B43099D2}" srcOrd="0" destOrd="0" presId="urn:microsoft.com/office/officeart/2005/8/layout/process1"/>
    <dgm:cxn modelId="{53FD598C-B746-48BE-A5D4-FF11C15EA24F}" type="presOf" srcId="{37AFD960-31DC-4B24-A6FA-5976826394E6}" destId="{7F39368E-DCE5-405F-8B17-81B2D02E3214}" srcOrd="0" destOrd="0" presId="urn:microsoft.com/office/officeart/2005/8/layout/process1"/>
    <dgm:cxn modelId="{68DBF0AC-6991-4EE4-B35D-176BBE75E776}" type="presOf" srcId="{827F91BB-2FCB-4D9E-A0AD-FE1CF068A0E3}" destId="{38096334-08E1-4C82-B5CB-CB4A53188A43}" srcOrd="1" destOrd="0" presId="urn:microsoft.com/office/officeart/2005/8/layout/process1"/>
    <dgm:cxn modelId="{7F461C13-5A59-4EDD-A63D-6DF85E3CDAA7}" type="presOf" srcId="{EF640C67-FF59-4233-8D66-DB678F4E5DEE}" destId="{7C66B72A-1A3B-4BD3-AC54-CA9377F34160}" srcOrd="0" destOrd="0" presId="urn:microsoft.com/office/officeart/2005/8/layout/process1"/>
    <dgm:cxn modelId="{E5EDAB80-D80E-43E3-85D1-1E00D0774564}" srcId="{6C91528B-E114-4FE5-BAB6-6E458F957A7F}" destId="{533973FA-2812-43BC-AC13-5D9DF1FC1B18}" srcOrd="2" destOrd="0" parTransId="{5B931808-905C-4D57-B7B8-06C8DF383F2B}" sibTransId="{F3BCEA87-7980-454F-A129-C3F0E76C698F}"/>
    <dgm:cxn modelId="{0B2C564C-55DA-4BC6-A87B-D9343A076AEE}" type="presOf" srcId="{79CAC283-AB64-4F63-8FA5-7E92F8380FA8}" destId="{F50E428C-AD72-4BF8-9C5F-28CBB8DE4828}" srcOrd="0" destOrd="0" presId="urn:microsoft.com/office/officeart/2005/8/layout/process1"/>
    <dgm:cxn modelId="{E355D441-CC71-4ABC-BD44-868B24B64725}" type="presOf" srcId="{6C91528B-E114-4FE5-BAB6-6E458F957A7F}" destId="{7CCAE7A9-B311-454D-AE49-B83AE0811221}" srcOrd="0" destOrd="0" presId="urn:microsoft.com/office/officeart/2005/8/layout/process1"/>
    <dgm:cxn modelId="{562B5F42-8785-416A-A5A7-7E8C61F522A9}" srcId="{6C91528B-E114-4FE5-BAB6-6E458F957A7F}" destId="{37AFD960-31DC-4B24-A6FA-5976826394E6}" srcOrd="0" destOrd="0" parTransId="{979FB2D2-332A-4E25-9762-696FC1AC6057}" sibTransId="{79CAC283-AB64-4F63-8FA5-7E92F8380FA8}"/>
    <dgm:cxn modelId="{8CC42D8F-E057-4F62-A9CB-CFFC34F84645}" srcId="{6C91528B-E114-4FE5-BAB6-6E458F957A7F}" destId="{C7EE6F47-E2A6-46CC-84BD-225C22055443}" srcOrd="3" destOrd="0" parTransId="{910861EE-8550-4EC6-AFFF-B272A06689FA}" sibTransId="{48C9FBEE-F391-46E5-9140-5E2AF32ABA31}"/>
    <dgm:cxn modelId="{EDC70B52-367B-45F5-942C-62C67B58EBA1}" type="presOf" srcId="{C7EE6F47-E2A6-46CC-84BD-225C22055443}" destId="{730E0401-54AC-4C75-ACA2-63C4E9EC8A21}" srcOrd="0" destOrd="0" presId="urn:microsoft.com/office/officeart/2005/8/layout/process1"/>
    <dgm:cxn modelId="{2ECA7246-CDE1-4ACA-9699-7018540097C2}" type="presOf" srcId="{79CAC283-AB64-4F63-8FA5-7E92F8380FA8}" destId="{D4992861-A5B3-4D65-9D93-2A3F2B563074}" srcOrd="1" destOrd="0" presId="urn:microsoft.com/office/officeart/2005/8/layout/process1"/>
    <dgm:cxn modelId="{4B8BFF2D-37F6-46C5-A1B5-57B40BDBA3AB}" type="presParOf" srcId="{7CCAE7A9-B311-454D-AE49-B83AE0811221}" destId="{7F39368E-DCE5-405F-8B17-81B2D02E3214}" srcOrd="0" destOrd="0" presId="urn:microsoft.com/office/officeart/2005/8/layout/process1"/>
    <dgm:cxn modelId="{52B72D28-9314-42EC-877B-F67CDEC53496}" type="presParOf" srcId="{7CCAE7A9-B311-454D-AE49-B83AE0811221}" destId="{F50E428C-AD72-4BF8-9C5F-28CBB8DE4828}" srcOrd="1" destOrd="0" presId="urn:microsoft.com/office/officeart/2005/8/layout/process1"/>
    <dgm:cxn modelId="{48192C40-2594-4853-A2C9-9A03AC53474B}" type="presParOf" srcId="{F50E428C-AD72-4BF8-9C5F-28CBB8DE4828}" destId="{D4992861-A5B3-4D65-9D93-2A3F2B563074}" srcOrd="0" destOrd="0" presId="urn:microsoft.com/office/officeart/2005/8/layout/process1"/>
    <dgm:cxn modelId="{A58AC2E7-038E-4B9C-A66F-8395D00C23D3}" type="presParOf" srcId="{7CCAE7A9-B311-454D-AE49-B83AE0811221}" destId="{7C66B72A-1A3B-4BD3-AC54-CA9377F34160}" srcOrd="2" destOrd="0" presId="urn:microsoft.com/office/officeart/2005/8/layout/process1"/>
    <dgm:cxn modelId="{03EC5BB3-36EC-4A5A-9612-9A65D157DD63}" type="presParOf" srcId="{7CCAE7A9-B311-454D-AE49-B83AE0811221}" destId="{B41C87A2-2408-4BA6-9A27-C0F5250EFF4A}" srcOrd="3" destOrd="0" presId="urn:microsoft.com/office/officeart/2005/8/layout/process1"/>
    <dgm:cxn modelId="{E49BEF5C-51A2-45CE-B40B-5B7F92960CAA}" type="presParOf" srcId="{B41C87A2-2408-4BA6-9A27-C0F5250EFF4A}" destId="{38096334-08E1-4C82-B5CB-CB4A53188A43}" srcOrd="0" destOrd="0" presId="urn:microsoft.com/office/officeart/2005/8/layout/process1"/>
    <dgm:cxn modelId="{B640B4DC-EC2E-46A4-9174-62916C98DC99}" type="presParOf" srcId="{7CCAE7A9-B311-454D-AE49-B83AE0811221}" destId="{90C6F9FB-196D-4C46-A955-DCF7B43099D2}" srcOrd="4" destOrd="0" presId="urn:microsoft.com/office/officeart/2005/8/layout/process1"/>
    <dgm:cxn modelId="{4626580F-5983-41C9-A8FF-83CBA48A1BC3}" type="presParOf" srcId="{7CCAE7A9-B311-454D-AE49-B83AE0811221}" destId="{65CAD07D-B28C-4F5B-9308-B17FB92719CD}" srcOrd="5" destOrd="0" presId="urn:microsoft.com/office/officeart/2005/8/layout/process1"/>
    <dgm:cxn modelId="{875B1BAF-0FA6-483B-A096-FC9242BA2156}" type="presParOf" srcId="{65CAD07D-B28C-4F5B-9308-B17FB92719CD}" destId="{11629411-40F5-4F30-A35E-F8E3802F90A2}" srcOrd="0" destOrd="0" presId="urn:microsoft.com/office/officeart/2005/8/layout/process1"/>
    <dgm:cxn modelId="{E08F560E-7297-48DE-BE86-6243E57E077B}" type="presParOf" srcId="{7CCAE7A9-B311-454D-AE49-B83AE0811221}" destId="{730E0401-54AC-4C75-ACA2-63C4E9EC8A21}" srcOrd="6" destOrd="0" presId="urn:microsoft.com/office/officeart/2005/8/layout/process1"/>
  </dgm:cxnLst>
  <dgm:bg>
    <a:solidFill>
      <a:schemeClr val="bg2">
        <a:lumMod val="9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4B0FE5-5B3B-F042-8655-F2D8B74A6D14}" type="doc">
      <dgm:prSet loTypeId="urn:microsoft.com/office/officeart/2005/8/layout/vList2" loCatId="list" qsTypeId="urn:microsoft.com/office/officeart/2005/8/quickstyle/simple3" qsCatId="simple" csTypeId="urn:microsoft.com/office/officeart/2005/8/colors/colorful1" csCatId="colorful" phldr="1"/>
      <dgm:spPr/>
      <dgm:t>
        <a:bodyPr/>
        <a:lstStyle/>
        <a:p>
          <a:endParaRPr lang="tr-TR"/>
        </a:p>
      </dgm:t>
    </dgm:pt>
    <dgm:pt modelId="{A9C101B6-E1E9-944A-BBCF-0F2EAD03E385}">
      <dgm:prSet/>
      <dgm:spPr/>
      <dgm:t>
        <a:bodyPr/>
        <a:lstStyle/>
        <a:p>
          <a:r>
            <a:rPr lang="tr-TR" dirty="0">
              <a:latin typeface="Calibri" panose="020F0502020204030204" pitchFamily="34" charset="0"/>
              <a:cs typeface="Calibri" panose="020F0502020204030204" pitchFamily="34" charset="0"/>
            </a:rPr>
            <a:t>1. En iyi argümanın gücü gerçek hayatta nasıl sağlanacak? İnsanlar kararları kendi çıkarları doğrultusunda etkilemeye kalkmazlar mı? Bazı insanlar güçlü görünen tarafın argümanını sırf bu sebeple benimsemezler mi? Çıkar grupları ve lobiler insanları yönlendirdiğinde en güçlü argüman gerçekten nasıl kazanacak?</a:t>
          </a:r>
        </a:p>
      </dgm:t>
    </dgm:pt>
    <dgm:pt modelId="{B76F1714-CA9E-6A42-B15F-69192FD486C3}" type="parTrans" cxnId="{4AF323EF-BF35-5F41-B628-F18560A873DF}">
      <dgm:prSet/>
      <dgm:spPr/>
      <dgm:t>
        <a:bodyPr/>
        <a:lstStyle/>
        <a:p>
          <a:endParaRPr lang="tr-TR"/>
        </a:p>
      </dgm:t>
    </dgm:pt>
    <dgm:pt modelId="{DBCFD679-A95A-9A47-B19C-F6FBF95B06CB}" type="sibTrans" cxnId="{4AF323EF-BF35-5F41-B628-F18560A873DF}">
      <dgm:prSet/>
      <dgm:spPr/>
      <dgm:t>
        <a:bodyPr/>
        <a:lstStyle/>
        <a:p>
          <a:endParaRPr lang="tr-TR"/>
        </a:p>
      </dgm:t>
    </dgm:pt>
    <dgm:pt modelId="{1DAFA8C3-BDD3-5E49-9E18-37F144785AB2}">
      <dgm:prSet/>
      <dgm:spPr/>
      <dgm:t>
        <a:bodyPr/>
        <a:lstStyle/>
        <a:p>
          <a:r>
            <a:rPr lang="tr-TR" dirty="0">
              <a:latin typeface="Calibri" panose="020F0502020204030204" pitchFamily="34" charset="0"/>
              <a:cs typeface="Calibri" panose="020F0502020204030204" pitchFamily="34" charset="0"/>
            </a:rPr>
            <a:t>2. İnsanlar birlikte nerede ve nasıl müzakere edecekler? Bunun için ilgiyi ve boş zamanı nasıl bulacaklar?</a:t>
          </a:r>
        </a:p>
      </dgm:t>
    </dgm:pt>
    <dgm:pt modelId="{FF07774D-DC76-0649-A6F4-E33ED0A84515}" type="parTrans" cxnId="{BC0F38D6-D102-B545-AB8F-5FCC2AA7BFFD}">
      <dgm:prSet/>
      <dgm:spPr/>
      <dgm:t>
        <a:bodyPr/>
        <a:lstStyle/>
        <a:p>
          <a:endParaRPr lang="tr-TR"/>
        </a:p>
      </dgm:t>
    </dgm:pt>
    <dgm:pt modelId="{7E463437-29A3-F04D-A3DA-E502973367D9}" type="sibTrans" cxnId="{BC0F38D6-D102-B545-AB8F-5FCC2AA7BFFD}">
      <dgm:prSet/>
      <dgm:spPr/>
      <dgm:t>
        <a:bodyPr/>
        <a:lstStyle/>
        <a:p>
          <a:endParaRPr lang="tr-TR"/>
        </a:p>
      </dgm:t>
    </dgm:pt>
    <dgm:pt modelId="{1E9EFB80-1D2D-874E-B22A-95E8BCC8A813}">
      <dgm:prSet/>
      <dgm:spPr/>
      <dgm:t>
        <a:bodyPr/>
        <a:lstStyle/>
        <a:p>
          <a:r>
            <a:rPr lang="tr-TR" dirty="0">
              <a:latin typeface="Calibri" panose="020F0502020204030204" pitchFamily="34" charset="0"/>
              <a:cs typeface="Calibri" panose="020F0502020204030204" pitchFamily="34" charset="0"/>
            </a:rPr>
            <a:t>3. Mevcut yapısal güç ilişkileri ve eşitsizlikler ne olacak? </a:t>
          </a:r>
        </a:p>
      </dgm:t>
    </dgm:pt>
    <dgm:pt modelId="{800579C0-1D05-8B42-9228-A29DB8F6A7B7}" type="parTrans" cxnId="{B6790F9A-355E-784A-8288-1C01BD9882C0}">
      <dgm:prSet/>
      <dgm:spPr/>
      <dgm:t>
        <a:bodyPr/>
        <a:lstStyle/>
        <a:p>
          <a:endParaRPr lang="tr-TR"/>
        </a:p>
      </dgm:t>
    </dgm:pt>
    <dgm:pt modelId="{0354230F-D04A-D14A-BE20-AC747534BC36}" type="sibTrans" cxnId="{B6790F9A-355E-784A-8288-1C01BD9882C0}">
      <dgm:prSet/>
      <dgm:spPr/>
      <dgm:t>
        <a:bodyPr/>
        <a:lstStyle/>
        <a:p>
          <a:endParaRPr lang="tr-TR"/>
        </a:p>
      </dgm:t>
    </dgm:pt>
    <dgm:pt modelId="{B6425081-654D-6F4C-B1E8-6C87DB67C6EF}">
      <dgm:prSet custT="1"/>
      <dgm:spPr/>
      <dgm:t>
        <a:bodyPr/>
        <a:lstStyle/>
        <a:p>
          <a:r>
            <a:rPr lang="tr-TR" sz="1600" dirty="0">
              <a:latin typeface="Calibri" panose="020F0502020204030204" pitchFamily="34" charset="0"/>
              <a:cs typeface="Calibri" panose="020F0502020204030204" pitchFamily="34" charset="0"/>
            </a:rPr>
            <a:t>Ne istediğini daha iyi bilenler, </a:t>
          </a:r>
        </a:p>
      </dgm:t>
    </dgm:pt>
    <dgm:pt modelId="{E3AB7A13-C943-234C-9A24-831EE2851675}" type="parTrans" cxnId="{FB65136C-C2FD-D84F-B988-D0953063224E}">
      <dgm:prSet/>
      <dgm:spPr/>
      <dgm:t>
        <a:bodyPr/>
        <a:lstStyle/>
        <a:p>
          <a:endParaRPr lang="tr-TR"/>
        </a:p>
      </dgm:t>
    </dgm:pt>
    <dgm:pt modelId="{47270134-A075-8642-ADC5-F7CE6AB7BC33}" type="sibTrans" cxnId="{FB65136C-C2FD-D84F-B988-D0953063224E}">
      <dgm:prSet/>
      <dgm:spPr/>
      <dgm:t>
        <a:bodyPr/>
        <a:lstStyle/>
        <a:p>
          <a:endParaRPr lang="tr-TR"/>
        </a:p>
      </dgm:t>
    </dgm:pt>
    <dgm:pt modelId="{531AAB25-A2A2-F741-A39E-BD91EB4E80F5}">
      <dgm:prSet custT="1"/>
      <dgm:spPr/>
      <dgm:t>
        <a:bodyPr/>
        <a:lstStyle/>
        <a:p>
          <a:r>
            <a:rPr lang="tr-TR" sz="1600" dirty="0">
              <a:latin typeface="Calibri" panose="020F0502020204030204" pitchFamily="34" charset="0"/>
              <a:cs typeface="Calibri" panose="020F0502020204030204" pitchFamily="34" charset="0"/>
            </a:rPr>
            <a:t>diğerlerini ikna etme beceresine daha çok sahip olanlar, </a:t>
          </a:r>
        </a:p>
      </dgm:t>
    </dgm:pt>
    <dgm:pt modelId="{BB5A1EB5-FF56-F846-9520-069F9043E8CF}" type="parTrans" cxnId="{F713F317-1034-2849-818E-4243CF7F195E}">
      <dgm:prSet/>
      <dgm:spPr/>
      <dgm:t>
        <a:bodyPr/>
        <a:lstStyle/>
        <a:p>
          <a:endParaRPr lang="tr-TR"/>
        </a:p>
      </dgm:t>
    </dgm:pt>
    <dgm:pt modelId="{AE11969C-EEC0-374D-B1AB-127918FCC70A}" type="sibTrans" cxnId="{F713F317-1034-2849-818E-4243CF7F195E}">
      <dgm:prSet/>
      <dgm:spPr/>
      <dgm:t>
        <a:bodyPr/>
        <a:lstStyle/>
        <a:p>
          <a:endParaRPr lang="tr-TR"/>
        </a:p>
      </dgm:t>
    </dgm:pt>
    <dgm:pt modelId="{6682C7ED-DA96-7B4B-A9E5-F8ABEF5C281D}">
      <dgm:prSet custT="1"/>
      <dgm:spPr/>
      <dgm:t>
        <a:bodyPr/>
        <a:lstStyle/>
        <a:p>
          <a:r>
            <a:rPr lang="tr-TR" sz="1600" dirty="0">
              <a:latin typeface="Calibri" panose="020F0502020204030204" pitchFamily="34" charset="0"/>
              <a:cs typeface="Calibri" panose="020F0502020204030204" pitchFamily="34" charset="0"/>
            </a:rPr>
            <a:t>kendi çıkarlarını daha iyi savunanlar, </a:t>
          </a:r>
        </a:p>
      </dgm:t>
    </dgm:pt>
    <dgm:pt modelId="{4046FFCA-FDC0-8E4A-8ED1-3F68C23A9C70}" type="parTrans" cxnId="{DAEBFB00-5900-6A4A-B28C-CACC2079660E}">
      <dgm:prSet/>
      <dgm:spPr/>
      <dgm:t>
        <a:bodyPr/>
        <a:lstStyle/>
        <a:p>
          <a:endParaRPr lang="tr-TR"/>
        </a:p>
      </dgm:t>
    </dgm:pt>
    <dgm:pt modelId="{D38CDD6F-DCA6-A04E-B7C4-FDF46BE1D1C1}" type="sibTrans" cxnId="{DAEBFB00-5900-6A4A-B28C-CACC2079660E}">
      <dgm:prSet/>
      <dgm:spPr/>
      <dgm:t>
        <a:bodyPr/>
        <a:lstStyle/>
        <a:p>
          <a:endParaRPr lang="tr-TR"/>
        </a:p>
      </dgm:t>
    </dgm:pt>
    <dgm:pt modelId="{6C2845DA-0ECF-704D-BABE-19805196AF22}">
      <dgm:prSet custT="1"/>
      <dgm:spPr/>
      <dgm:t>
        <a:bodyPr/>
        <a:lstStyle/>
        <a:p>
          <a:r>
            <a:rPr lang="tr-TR" sz="1600" dirty="0">
              <a:latin typeface="Calibri" panose="020F0502020204030204" pitchFamily="34" charset="0"/>
              <a:cs typeface="Calibri" panose="020F0502020204030204" pitchFamily="34" charset="0"/>
            </a:rPr>
            <a:t>politik kurumlara ve güce erişimleri daha fazla olanlar, </a:t>
          </a:r>
        </a:p>
      </dgm:t>
    </dgm:pt>
    <dgm:pt modelId="{EB400DC1-4A50-AA46-A3F1-5EDA7F352FC5}" type="parTrans" cxnId="{99042067-E992-B547-8DF0-549C46DA8875}">
      <dgm:prSet/>
      <dgm:spPr/>
      <dgm:t>
        <a:bodyPr/>
        <a:lstStyle/>
        <a:p>
          <a:endParaRPr lang="tr-TR"/>
        </a:p>
      </dgm:t>
    </dgm:pt>
    <dgm:pt modelId="{B9C008AE-7518-D244-A7CD-E4F8B8FEBAAF}" type="sibTrans" cxnId="{99042067-E992-B547-8DF0-549C46DA8875}">
      <dgm:prSet/>
      <dgm:spPr/>
      <dgm:t>
        <a:bodyPr/>
        <a:lstStyle/>
        <a:p>
          <a:endParaRPr lang="tr-TR"/>
        </a:p>
      </dgm:t>
    </dgm:pt>
    <dgm:pt modelId="{92E0356F-A814-7441-BB11-1C2E98F259C4}">
      <dgm:prSet custT="1"/>
      <dgm:spPr/>
      <dgm:t>
        <a:bodyPr/>
        <a:lstStyle/>
        <a:p>
          <a:r>
            <a:rPr lang="tr-TR" sz="1600" dirty="0">
              <a:latin typeface="Calibri" panose="020F0502020204030204" pitchFamily="34" charset="0"/>
              <a:cs typeface="Calibri" panose="020F0502020204030204" pitchFamily="34" charset="0"/>
            </a:rPr>
            <a:t>kamusal tartışmanın gündemini belirleme konusunda avantaj sahibi olanlar</a:t>
          </a:r>
        </a:p>
      </dgm:t>
    </dgm:pt>
    <dgm:pt modelId="{08781C0E-8C27-8C4E-A40F-5070216DBA6E}" type="parTrans" cxnId="{5DF34E9B-7BA9-A945-89CB-B20936AFF679}">
      <dgm:prSet/>
      <dgm:spPr/>
      <dgm:t>
        <a:bodyPr/>
        <a:lstStyle/>
        <a:p>
          <a:endParaRPr lang="tr-TR"/>
        </a:p>
      </dgm:t>
    </dgm:pt>
    <dgm:pt modelId="{2EF4F098-6149-0447-AFCA-83807AFD3F73}" type="sibTrans" cxnId="{5DF34E9B-7BA9-A945-89CB-B20936AFF679}">
      <dgm:prSet/>
      <dgm:spPr/>
      <dgm:t>
        <a:bodyPr/>
        <a:lstStyle/>
        <a:p>
          <a:endParaRPr lang="tr-TR"/>
        </a:p>
      </dgm:t>
    </dgm:pt>
    <dgm:pt modelId="{AB01457F-6B72-BB43-B8A6-25BE8F948027}" type="pres">
      <dgm:prSet presAssocID="{F14B0FE5-5B3B-F042-8655-F2D8B74A6D14}" presName="linear" presStyleCnt="0">
        <dgm:presLayoutVars>
          <dgm:animLvl val="lvl"/>
          <dgm:resizeHandles val="exact"/>
        </dgm:presLayoutVars>
      </dgm:prSet>
      <dgm:spPr/>
      <dgm:t>
        <a:bodyPr/>
        <a:lstStyle/>
        <a:p>
          <a:endParaRPr lang="tr-TR"/>
        </a:p>
      </dgm:t>
    </dgm:pt>
    <dgm:pt modelId="{662FB708-B16E-AA43-91B3-48ED48F80C68}" type="pres">
      <dgm:prSet presAssocID="{A9C101B6-E1E9-944A-BBCF-0F2EAD03E385}" presName="parentText" presStyleLbl="node1" presStyleIdx="0" presStyleCnt="3" custScaleY="135261">
        <dgm:presLayoutVars>
          <dgm:chMax val="0"/>
          <dgm:bulletEnabled val="1"/>
        </dgm:presLayoutVars>
      </dgm:prSet>
      <dgm:spPr/>
      <dgm:t>
        <a:bodyPr/>
        <a:lstStyle/>
        <a:p>
          <a:endParaRPr lang="tr-TR"/>
        </a:p>
      </dgm:t>
    </dgm:pt>
    <dgm:pt modelId="{9AED4DDD-45F8-4D40-9325-7167CAB576E3}" type="pres">
      <dgm:prSet presAssocID="{DBCFD679-A95A-9A47-B19C-F6FBF95B06CB}" presName="spacer" presStyleCnt="0"/>
      <dgm:spPr/>
    </dgm:pt>
    <dgm:pt modelId="{71DD649C-7837-264A-8BDC-FA0CB5733EEA}" type="pres">
      <dgm:prSet presAssocID="{1DAFA8C3-BDD3-5E49-9E18-37F144785AB2}" presName="parentText" presStyleLbl="node1" presStyleIdx="1" presStyleCnt="3">
        <dgm:presLayoutVars>
          <dgm:chMax val="0"/>
          <dgm:bulletEnabled val="1"/>
        </dgm:presLayoutVars>
      </dgm:prSet>
      <dgm:spPr/>
      <dgm:t>
        <a:bodyPr/>
        <a:lstStyle/>
        <a:p>
          <a:endParaRPr lang="tr-TR"/>
        </a:p>
      </dgm:t>
    </dgm:pt>
    <dgm:pt modelId="{7FF03995-9745-724B-A815-8C74BFE652E0}" type="pres">
      <dgm:prSet presAssocID="{7E463437-29A3-F04D-A3DA-E502973367D9}" presName="spacer" presStyleCnt="0"/>
      <dgm:spPr/>
    </dgm:pt>
    <dgm:pt modelId="{B3203366-281F-F847-A889-5228E85C5BFD}" type="pres">
      <dgm:prSet presAssocID="{1E9EFB80-1D2D-874E-B22A-95E8BCC8A813}" presName="parentText" presStyleLbl="node1" presStyleIdx="2" presStyleCnt="3">
        <dgm:presLayoutVars>
          <dgm:chMax val="0"/>
          <dgm:bulletEnabled val="1"/>
        </dgm:presLayoutVars>
      </dgm:prSet>
      <dgm:spPr/>
      <dgm:t>
        <a:bodyPr/>
        <a:lstStyle/>
        <a:p>
          <a:endParaRPr lang="tr-TR"/>
        </a:p>
      </dgm:t>
    </dgm:pt>
    <dgm:pt modelId="{0D5DD70C-4540-3645-9292-0046134D44C1}" type="pres">
      <dgm:prSet presAssocID="{1E9EFB80-1D2D-874E-B22A-95E8BCC8A813}" presName="childText" presStyleLbl="revTx" presStyleIdx="0" presStyleCnt="1">
        <dgm:presLayoutVars>
          <dgm:bulletEnabled val="1"/>
        </dgm:presLayoutVars>
      </dgm:prSet>
      <dgm:spPr/>
      <dgm:t>
        <a:bodyPr/>
        <a:lstStyle/>
        <a:p>
          <a:endParaRPr lang="tr-TR"/>
        </a:p>
      </dgm:t>
    </dgm:pt>
  </dgm:ptLst>
  <dgm:cxnLst>
    <dgm:cxn modelId="{99042067-E992-B547-8DF0-549C46DA8875}" srcId="{1E9EFB80-1D2D-874E-B22A-95E8BCC8A813}" destId="{6C2845DA-0ECF-704D-BABE-19805196AF22}" srcOrd="3" destOrd="0" parTransId="{EB400DC1-4A50-AA46-A3F1-5EDA7F352FC5}" sibTransId="{B9C008AE-7518-D244-A7CD-E4F8B8FEBAAF}"/>
    <dgm:cxn modelId="{3691715F-3FE1-7C42-B6CA-71A545836DF3}" type="presOf" srcId="{B6425081-654D-6F4C-B1E8-6C87DB67C6EF}" destId="{0D5DD70C-4540-3645-9292-0046134D44C1}" srcOrd="0" destOrd="0" presId="urn:microsoft.com/office/officeart/2005/8/layout/vList2"/>
    <dgm:cxn modelId="{D8A51DA9-9653-5740-B824-914CC7E6E7C9}" type="presOf" srcId="{531AAB25-A2A2-F741-A39E-BD91EB4E80F5}" destId="{0D5DD70C-4540-3645-9292-0046134D44C1}" srcOrd="0" destOrd="1" presId="urn:microsoft.com/office/officeart/2005/8/layout/vList2"/>
    <dgm:cxn modelId="{FF2B1BE4-4049-4945-AB8A-CAE6526FBA47}" type="presOf" srcId="{6682C7ED-DA96-7B4B-A9E5-F8ABEF5C281D}" destId="{0D5DD70C-4540-3645-9292-0046134D44C1}" srcOrd="0" destOrd="2" presId="urn:microsoft.com/office/officeart/2005/8/layout/vList2"/>
    <dgm:cxn modelId="{7F74DAD3-3B53-DD4D-B08B-46E0FE0E4198}" type="presOf" srcId="{92E0356F-A814-7441-BB11-1C2E98F259C4}" destId="{0D5DD70C-4540-3645-9292-0046134D44C1}" srcOrd="0" destOrd="4" presId="urn:microsoft.com/office/officeart/2005/8/layout/vList2"/>
    <dgm:cxn modelId="{BC0F38D6-D102-B545-AB8F-5FCC2AA7BFFD}" srcId="{F14B0FE5-5B3B-F042-8655-F2D8B74A6D14}" destId="{1DAFA8C3-BDD3-5E49-9E18-37F144785AB2}" srcOrd="1" destOrd="0" parTransId="{FF07774D-DC76-0649-A6F4-E33ED0A84515}" sibTransId="{7E463437-29A3-F04D-A3DA-E502973367D9}"/>
    <dgm:cxn modelId="{5DF34E9B-7BA9-A945-89CB-B20936AFF679}" srcId="{1E9EFB80-1D2D-874E-B22A-95E8BCC8A813}" destId="{92E0356F-A814-7441-BB11-1C2E98F259C4}" srcOrd="4" destOrd="0" parTransId="{08781C0E-8C27-8C4E-A40F-5070216DBA6E}" sibTransId="{2EF4F098-6149-0447-AFCA-83807AFD3F73}"/>
    <dgm:cxn modelId="{14EABDF9-FD41-4642-BAC4-6FC54EE10DF7}" type="presOf" srcId="{1DAFA8C3-BDD3-5E49-9E18-37F144785AB2}" destId="{71DD649C-7837-264A-8BDC-FA0CB5733EEA}" srcOrd="0" destOrd="0" presId="urn:microsoft.com/office/officeart/2005/8/layout/vList2"/>
    <dgm:cxn modelId="{B6790F9A-355E-784A-8288-1C01BD9882C0}" srcId="{F14B0FE5-5B3B-F042-8655-F2D8B74A6D14}" destId="{1E9EFB80-1D2D-874E-B22A-95E8BCC8A813}" srcOrd="2" destOrd="0" parTransId="{800579C0-1D05-8B42-9228-A29DB8F6A7B7}" sibTransId="{0354230F-D04A-D14A-BE20-AC747534BC36}"/>
    <dgm:cxn modelId="{66A82721-05B3-6942-9E63-B9CE214967BB}" type="presOf" srcId="{1E9EFB80-1D2D-874E-B22A-95E8BCC8A813}" destId="{B3203366-281F-F847-A889-5228E85C5BFD}" srcOrd="0" destOrd="0" presId="urn:microsoft.com/office/officeart/2005/8/layout/vList2"/>
    <dgm:cxn modelId="{5D8A5E4E-EA61-BB48-BCAD-AEFBDCC1B923}" type="presOf" srcId="{F14B0FE5-5B3B-F042-8655-F2D8B74A6D14}" destId="{AB01457F-6B72-BB43-B8A6-25BE8F948027}" srcOrd="0" destOrd="0" presId="urn:microsoft.com/office/officeart/2005/8/layout/vList2"/>
    <dgm:cxn modelId="{FB65136C-C2FD-D84F-B988-D0953063224E}" srcId="{1E9EFB80-1D2D-874E-B22A-95E8BCC8A813}" destId="{B6425081-654D-6F4C-B1E8-6C87DB67C6EF}" srcOrd="0" destOrd="0" parTransId="{E3AB7A13-C943-234C-9A24-831EE2851675}" sibTransId="{47270134-A075-8642-ADC5-F7CE6AB7BC33}"/>
    <dgm:cxn modelId="{F713F317-1034-2849-818E-4243CF7F195E}" srcId="{1E9EFB80-1D2D-874E-B22A-95E8BCC8A813}" destId="{531AAB25-A2A2-F741-A39E-BD91EB4E80F5}" srcOrd="1" destOrd="0" parTransId="{BB5A1EB5-FF56-F846-9520-069F9043E8CF}" sibTransId="{AE11969C-EEC0-374D-B1AB-127918FCC70A}"/>
    <dgm:cxn modelId="{90B7167E-2D8F-6145-B4AF-DB5D5CDBBCD1}" type="presOf" srcId="{6C2845DA-0ECF-704D-BABE-19805196AF22}" destId="{0D5DD70C-4540-3645-9292-0046134D44C1}" srcOrd="0" destOrd="3" presId="urn:microsoft.com/office/officeart/2005/8/layout/vList2"/>
    <dgm:cxn modelId="{DAEBFB00-5900-6A4A-B28C-CACC2079660E}" srcId="{1E9EFB80-1D2D-874E-B22A-95E8BCC8A813}" destId="{6682C7ED-DA96-7B4B-A9E5-F8ABEF5C281D}" srcOrd="2" destOrd="0" parTransId="{4046FFCA-FDC0-8E4A-8ED1-3F68C23A9C70}" sibTransId="{D38CDD6F-DCA6-A04E-B7C4-FDF46BE1D1C1}"/>
    <dgm:cxn modelId="{4AF323EF-BF35-5F41-B628-F18560A873DF}" srcId="{F14B0FE5-5B3B-F042-8655-F2D8B74A6D14}" destId="{A9C101B6-E1E9-944A-BBCF-0F2EAD03E385}" srcOrd="0" destOrd="0" parTransId="{B76F1714-CA9E-6A42-B15F-69192FD486C3}" sibTransId="{DBCFD679-A95A-9A47-B19C-F6FBF95B06CB}"/>
    <dgm:cxn modelId="{D590D0FF-6856-B746-87CC-6C2DD00B59F6}" type="presOf" srcId="{A9C101B6-E1E9-944A-BBCF-0F2EAD03E385}" destId="{662FB708-B16E-AA43-91B3-48ED48F80C68}" srcOrd="0" destOrd="0" presId="urn:microsoft.com/office/officeart/2005/8/layout/vList2"/>
    <dgm:cxn modelId="{7EC462A2-CD02-754D-A27C-F3DE5F4A502B}" type="presParOf" srcId="{AB01457F-6B72-BB43-B8A6-25BE8F948027}" destId="{662FB708-B16E-AA43-91B3-48ED48F80C68}" srcOrd="0" destOrd="0" presId="urn:microsoft.com/office/officeart/2005/8/layout/vList2"/>
    <dgm:cxn modelId="{FCEDE54D-8BC7-9A4C-A68E-DC458E95D179}" type="presParOf" srcId="{AB01457F-6B72-BB43-B8A6-25BE8F948027}" destId="{9AED4DDD-45F8-4D40-9325-7167CAB576E3}" srcOrd="1" destOrd="0" presId="urn:microsoft.com/office/officeart/2005/8/layout/vList2"/>
    <dgm:cxn modelId="{E01B1FA4-E3C9-8A4E-AF61-65717E3215E7}" type="presParOf" srcId="{AB01457F-6B72-BB43-B8A6-25BE8F948027}" destId="{71DD649C-7837-264A-8BDC-FA0CB5733EEA}" srcOrd="2" destOrd="0" presId="urn:microsoft.com/office/officeart/2005/8/layout/vList2"/>
    <dgm:cxn modelId="{5F519995-E505-D548-B3A7-F76C1A7796F5}" type="presParOf" srcId="{AB01457F-6B72-BB43-B8A6-25BE8F948027}" destId="{7FF03995-9745-724B-A815-8C74BFE652E0}" srcOrd="3" destOrd="0" presId="urn:microsoft.com/office/officeart/2005/8/layout/vList2"/>
    <dgm:cxn modelId="{428DC437-E8DC-AE48-B2F0-C824D57B72DA}" type="presParOf" srcId="{AB01457F-6B72-BB43-B8A6-25BE8F948027}" destId="{B3203366-281F-F847-A889-5228E85C5BFD}" srcOrd="4" destOrd="0" presId="urn:microsoft.com/office/officeart/2005/8/layout/vList2"/>
    <dgm:cxn modelId="{EB031A8A-2915-504A-BB41-E0B20CA145B1}" type="presParOf" srcId="{AB01457F-6B72-BB43-B8A6-25BE8F948027}" destId="{0D5DD70C-4540-3645-9292-0046134D44C1}"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CCAEF8-78DC-9243-8537-1ADD711CF64A}" type="doc">
      <dgm:prSet loTypeId="urn:microsoft.com/office/officeart/2005/8/layout/hierarchy4" loCatId="list" qsTypeId="urn:microsoft.com/office/officeart/2005/8/quickstyle/simple5" qsCatId="simple" csTypeId="urn:microsoft.com/office/officeart/2005/8/colors/colorful2" csCatId="colorful"/>
      <dgm:spPr/>
      <dgm:t>
        <a:bodyPr/>
        <a:lstStyle/>
        <a:p>
          <a:endParaRPr lang="tr-TR"/>
        </a:p>
      </dgm:t>
    </dgm:pt>
    <dgm:pt modelId="{E5F46870-2BA8-DB45-BDFA-C01472E84564}">
      <dgm:prSet/>
      <dgm:spPr/>
      <dgm:t>
        <a:bodyPr/>
        <a:lstStyle/>
        <a:p>
          <a:r>
            <a:rPr lang="tr-TR" dirty="0">
              <a:latin typeface="Calibri" panose="020F0502020204030204" pitchFamily="34" charset="0"/>
              <a:cs typeface="Calibri" panose="020F0502020204030204" pitchFamily="34" charset="0"/>
            </a:rPr>
            <a:t>Bazı yurttaşlar iddialarını rasyonel, doğrulanabilir ifadelerle dile getirmede, insanlara akılcı görünecek argümanları oluşturmada ve bu argümanları dinletmede ırk, sınıf, cinsiyet farklarından kaynaklanan maddi, </a:t>
          </a:r>
          <a:r>
            <a:rPr lang="tr-TR" dirty="0" err="1">
              <a:latin typeface="Calibri" panose="020F0502020204030204" pitchFamily="34" charset="0"/>
              <a:cs typeface="Calibri" panose="020F0502020204030204" pitchFamily="34" charset="0"/>
            </a:rPr>
            <a:t>sosyo</a:t>
          </a:r>
          <a:r>
            <a:rPr lang="tr-TR" dirty="0">
              <a:latin typeface="Calibri" panose="020F0502020204030204" pitchFamily="34" charset="0"/>
              <a:cs typeface="Calibri" panose="020F0502020204030204" pitchFamily="34" charset="0"/>
            </a:rPr>
            <a:t>-kültürel engelleri dolayısıyla daha güçsüz konumdalar.</a:t>
          </a:r>
        </a:p>
      </dgm:t>
    </dgm:pt>
    <dgm:pt modelId="{6ADC5302-DB62-BD43-AF1A-AB519CD8E32C}" type="parTrans" cxnId="{3218EBF2-E5DE-AC44-9A67-12D673F82F89}">
      <dgm:prSet/>
      <dgm:spPr/>
      <dgm:t>
        <a:bodyPr/>
        <a:lstStyle/>
        <a:p>
          <a:endParaRPr lang="tr-TR"/>
        </a:p>
      </dgm:t>
    </dgm:pt>
    <dgm:pt modelId="{7E70F9C3-FC09-274B-B228-C03B905CC1BA}" type="sibTrans" cxnId="{3218EBF2-E5DE-AC44-9A67-12D673F82F89}">
      <dgm:prSet/>
      <dgm:spPr/>
      <dgm:t>
        <a:bodyPr/>
        <a:lstStyle/>
        <a:p>
          <a:endParaRPr lang="tr-TR"/>
        </a:p>
      </dgm:t>
    </dgm:pt>
    <dgm:pt modelId="{EAF8CD6B-20E1-774D-86C1-597FD09FC309}">
      <dgm:prSet/>
      <dgm:spPr/>
      <dgm:t>
        <a:bodyPr/>
        <a:lstStyle/>
        <a:p>
          <a:r>
            <a:rPr lang="tr-TR"/>
            <a:t>Baskı</a:t>
          </a:r>
        </a:p>
      </dgm:t>
    </dgm:pt>
    <dgm:pt modelId="{E1F1B3DB-E56F-B24F-B3B4-7685E3CD7FDE}" type="parTrans" cxnId="{654D045B-8493-1640-8BED-E8AF37BB5EB3}">
      <dgm:prSet/>
      <dgm:spPr/>
      <dgm:t>
        <a:bodyPr/>
        <a:lstStyle/>
        <a:p>
          <a:endParaRPr lang="tr-TR"/>
        </a:p>
      </dgm:t>
    </dgm:pt>
    <dgm:pt modelId="{50A41D64-96C1-4C4C-87F7-4A5952F6D87C}" type="sibTrans" cxnId="{654D045B-8493-1640-8BED-E8AF37BB5EB3}">
      <dgm:prSet/>
      <dgm:spPr/>
      <dgm:t>
        <a:bodyPr/>
        <a:lstStyle/>
        <a:p>
          <a:endParaRPr lang="tr-TR"/>
        </a:p>
      </dgm:t>
    </dgm:pt>
    <dgm:pt modelId="{EB889BF6-8D50-7A4C-8455-C7FACA87A80A}">
      <dgm:prSet/>
      <dgm:spPr/>
      <dgm:t>
        <a:bodyPr/>
        <a:lstStyle/>
        <a:p>
          <a:r>
            <a:rPr lang="tr-TR"/>
            <a:t>Uzmanlaşma</a:t>
          </a:r>
        </a:p>
      </dgm:t>
    </dgm:pt>
    <dgm:pt modelId="{379FD76F-F31A-4A48-999D-D88F38AA10D8}" type="parTrans" cxnId="{4A551B36-6EC6-964D-9658-F02691BF4AC0}">
      <dgm:prSet/>
      <dgm:spPr/>
      <dgm:t>
        <a:bodyPr/>
        <a:lstStyle/>
        <a:p>
          <a:endParaRPr lang="tr-TR"/>
        </a:p>
      </dgm:t>
    </dgm:pt>
    <dgm:pt modelId="{48A09737-9A1A-3D45-A735-B8D57BBEE907}" type="sibTrans" cxnId="{4A551B36-6EC6-964D-9658-F02691BF4AC0}">
      <dgm:prSet/>
      <dgm:spPr/>
      <dgm:t>
        <a:bodyPr/>
        <a:lstStyle/>
        <a:p>
          <a:endParaRPr lang="tr-TR"/>
        </a:p>
      </dgm:t>
    </dgm:pt>
    <dgm:pt modelId="{F1E0EE3E-95EF-7548-8703-FE5BB5D0D881}">
      <dgm:prSet/>
      <dgm:spPr/>
      <dgm:t>
        <a:bodyPr/>
        <a:lstStyle/>
        <a:p>
          <a:r>
            <a:rPr lang="tr-TR"/>
            <a:t>Gruplaşma</a:t>
          </a:r>
        </a:p>
      </dgm:t>
    </dgm:pt>
    <dgm:pt modelId="{B100569F-FFDF-1047-8907-97D2BA1ACDE3}" type="parTrans" cxnId="{65473757-5437-774F-98F8-6927CCEA8276}">
      <dgm:prSet/>
      <dgm:spPr/>
      <dgm:t>
        <a:bodyPr/>
        <a:lstStyle/>
        <a:p>
          <a:endParaRPr lang="tr-TR"/>
        </a:p>
      </dgm:t>
    </dgm:pt>
    <dgm:pt modelId="{A5481E1C-428F-F94C-B998-C6D300A24C21}" type="sibTrans" cxnId="{65473757-5437-774F-98F8-6927CCEA8276}">
      <dgm:prSet/>
      <dgm:spPr/>
      <dgm:t>
        <a:bodyPr/>
        <a:lstStyle/>
        <a:p>
          <a:endParaRPr lang="tr-TR"/>
        </a:p>
      </dgm:t>
    </dgm:pt>
    <dgm:pt modelId="{44007B1E-AB3A-E646-AA77-8550245C2B98}">
      <dgm:prSet/>
      <dgm:spPr/>
      <dgm:t>
        <a:bodyPr/>
        <a:lstStyle/>
        <a:p>
          <a:r>
            <a:rPr lang="tr-TR"/>
            <a:t>Çekinme</a:t>
          </a:r>
        </a:p>
      </dgm:t>
    </dgm:pt>
    <dgm:pt modelId="{6B315BF8-2D7F-6B45-9480-45DCB105A467}" type="parTrans" cxnId="{5AA831F5-007D-344C-A3F5-847F87F19CE8}">
      <dgm:prSet/>
      <dgm:spPr/>
      <dgm:t>
        <a:bodyPr/>
        <a:lstStyle/>
        <a:p>
          <a:endParaRPr lang="tr-TR"/>
        </a:p>
      </dgm:t>
    </dgm:pt>
    <dgm:pt modelId="{43A88E67-9005-2540-B0D7-D70590E28275}" type="sibTrans" cxnId="{5AA831F5-007D-344C-A3F5-847F87F19CE8}">
      <dgm:prSet/>
      <dgm:spPr/>
      <dgm:t>
        <a:bodyPr/>
        <a:lstStyle/>
        <a:p>
          <a:endParaRPr lang="tr-TR"/>
        </a:p>
      </dgm:t>
    </dgm:pt>
    <dgm:pt modelId="{28DD9A81-CC04-844B-AFD2-16990BC1744B}">
      <dgm:prSet/>
      <dgm:spPr/>
      <dgm:t>
        <a:bodyPr/>
        <a:lstStyle/>
        <a:p>
          <a:r>
            <a:rPr lang="tr-TR"/>
            <a:t>Dışlama</a:t>
          </a:r>
        </a:p>
      </dgm:t>
    </dgm:pt>
    <dgm:pt modelId="{01701A80-FD62-B24A-A0A9-C46B8ADA73A4}" type="parTrans" cxnId="{82C035F3-613C-4340-9C0D-DD4CA701F423}">
      <dgm:prSet/>
      <dgm:spPr/>
      <dgm:t>
        <a:bodyPr/>
        <a:lstStyle/>
        <a:p>
          <a:endParaRPr lang="tr-TR"/>
        </a:p>
      </dgm:t>
    </dgm:pt>
    <dgm:pt modelId="{34BA07DC-53C7-6640-ADFD-5B6D5AF1B8EA}" type="sibTrans" cxnId="{82C035F3-613C-4340-9C0D-DD4CA701F423}">
      <dgm:prSet/>
      <dgm:spPr/>
      <dgm:t>
        <a:bodyPr/>
        <a:lstStyle/>
        <a:p>
          <a:endParaRPr lang="tr-TR"/>
        </a:p>
      </dgm:t>
    </dgm:pt>
    <dgm:pt modelId="{51E72A23-8113-2041-900A-69AE8D5A4CFD}">
      <dgm:prSet/>
      <dgm:spPr/>
      <dgm:t>
        <a:bodyPr/>
        <a:lstStyle/>
        <a:p>
          <a:r>
            <a:rPr lang="tr-TR"/>
            <a:t>Dilsel yeterliliğin hiyerarşik dağılımı</a:t>
          </a:r>
        </a:p>
      </dgm:t>
    </dgm:pt>
    <dgm:pt modelId="{0B6A1639-DB8C-E54C-864B-368FEDF184C8}" type="parTrans" cxnId="{880DAC78-D0B5-EC4F-91C6-AD0705CA1120}">
      <dgm:prSet/>
      <dgm:spPr/>
      <dgm:t>
        <a:bodyPr/>
        <a:lstStyle/>
        <a:p>
          <a:endParaRPr lang="tr-TR"/>
        </a:p>
      </dgm:t>
    </dgm:pt>
    <dgm:pt modelId="{15F7C351-EA3D-614D-9094-759BE2996A0B}" type="sibTrans" cxnId="{880DAC78-D0B5-EC4F-91C6-AD0705CA1120}">
      <dgm:prSet/>
      <dgm:spPr/>
      <dgm:t>
        <a:bodyPr/>
        <a:lstStyle/>
        <a:p>
          <a:endParaRPr lang="tr-TR"/>
        </a:p>
      </dgm:t>
    </dgm:pt>
    <dgm:pt modelId="{CB32EAF8-EE67-174F-9347-177190F21CA9}" type="pres">
      <dgm:prSet presAssocID="{FFCCAEF8-78DC-9243-8537-1ADD711CF64A}" presName="Name0" presStyleCnt="0">
        <dgm:presLayoutVars>
          <dgm:chPref val="1"/>
          <dgm:dir/>
          <dgm:animOne val="branch"/>
          <dgm:animLvl val="lvl"/>
          <dgm:resizeHandles/>
        </dgm:presLayoutVars>
      </dgm:prSet>
      <dgm:spPr/>
      <dgm:t>
        <a:bodyPr/>
        <a:lstStyle/>
        <a:p>
          <a:endParaRPr lang="tr-TR"/>
        </a:p>
      </dgm:t>
    </dgm:pt>
    <dgm:pt modelId="{D6601A8D-8BB8-8348-9003-318DBE3756C2}" type="pres">
      <dgm:prSet presAssocID="{E5F46870-2BA8-DB45-BDFA-C01472E84564}" presName="vertOne" presStyleCnt="0"/>
      <dgm:spPr/>
    </dgm:pt>
    <dgm:pt modelId="{1904A4E9-AAA1-CE43-86DA-877B864E53AC}" type="pres">
      <dgm:prSet presAssocID="{E5F46870-2BA8-DB45-BDFA-C01472E84564}" presName="txOne" presStyleLbl="node0" presStyleIdx="0" presStyleCnt="1">
        <dgm:presLayoutVars>
          <dgm:chPref val="3"/>
        </dgm:presLayoutVars>
      </dgm:prSet>
      <dgm:spPr/>
      <dgm:t>
        <a:bodyPr/>
        <a:lstStyle/>
        <a:p>
          <a:endParaRPr lang="tr-TR"/>
        </a:p>
      </dgm:t>
    </dgm:pt>
    <dgm:pt modelId="{A3A718A2-B9A1-974C-844A-DD2F160D2CFF}" type="pres">
      <dgm:prSet presAssocID="{E5F46870-2BA8-DB45-BDFA-C01472E84564}" presName="parTransOne" presStyleCnt="0"/>
      <dgm:spPr/>
    </dgm:pt>
    <dgm:pt modelId="{F5AD0C11-C89E-D642-9FA4-FC5C46B50457}" type="pres">
      <dgm:prSet presAssocID="{E5F46870-2BA8-DB45-BDFA-C01472E84564}" presName="horzOne" presStyleCnt="0"/>
      <dgm:spPr/>
    </dgm:pt>
    <dgm:pt modelId="{FB8D9A5B-F558-D341-9762-DF159B8BD28F}" type="pres">
      <dgm:prSet presAssocID="{EAF8CD6B-20E1-774D-86C1-597FD09FC309}" presName="vertTwo" presStyleCnt="0"/>
      <dgm:spPr/>
    </dgm:pt>
    <dgm:pt modelId="{8EB10917-40B1-1147-9D16-7A7052AE623E}" type="pres">
      <dgm:prSet presAssocID="{EAF8CD6B-20E1-774D-86C1-597FD09FC309}" presName="txTwo" presStyleLbl="node2" presStyleIdx="0" presStyleCnt="6">
        <dgm:presLayoutVars>
          <dgm:chPref val="3"/>
        </dgm:presLayoutVars>
      </dgm:prSet>
      <dgm:spPr/>
      <dgm:t>
        <a:bodyPr/>
        <a:lstStyle/>
        <a:p>
          <a:endParaRPr lang="tr-TR"/>
        </a:p>
      </dgm:t>
    </dgm:pt>
    <dgm:pt modelId="{3D4CC64F-39D7-8946-8CE7-43FF5FD66B52}" type="pres">
      <dgm:prSet presAssocID="{EAF8CD6B-20E1-774D-86C1-597FD09FC309}" presName="horzTwo" presStyleCnt="0"/>
      <dgm:spPr/>
    </dgm:pt>
    <dgm:pt modelId="{D42863EA-D9D0-2F42-9F5A-7BC62E81457B}" type="pres">
      <dgm:prSet presAssocID="{50A41D64-96C1-4C4C-87F7-4A5952F6D87C}" presName="sibSpaceTwo" presStyleCnt="0"/>
      <dgm:spPr/>
    </dgm:pt>
    <dgm:pt modelId="{E09F033E-1888-2444-AFF8-0BA4DB19499C}" type="pres">
      <dgm:prSet presAssocID="{EB889BF6-8D50-7A4C-8455-C7FACA87A80A}" presName="vertTwo" presStyleCnt="0"/>
      <dgm:spPr/>
    </dgm:pt>
    <dgm:pt modelId="{E0DC93A6-2EE4-084B-9860-2CDA47A4C0BA}" type="pres">
      <dgm:prSet presAssocID="{EB889BF6-8D50-7A4C-8455-C7FACA87A80A}" presName="txTwo" presStyleLbl="node2" presStyleIdx="1" presStyleCnt="6">
        <dgm:presLayoutVars>
          <dgm:chPref val="3"/>
        </dgm:presLayoutVars>
      </dgm:prSet>
      <dgm:spPr/>
      <dgm:t>
        <a:bodyPr/>
        <a:lstStyle/>
        <a:p>
          <a:endParaRPr lang="tr-TR"/>
        </a:p>
      </dgm:t>
    </dgm:pt>
    <dgm:pt modelId="{BAC2DCBC-991A-7542-AE01-7B37D63A1481}" type="pres">
      <dgm:prSet presAssocID="{EB889BF6-8D50-7A4C-8455-C7FACA87A80A}" presName="horzTwo" presStyleCnt="0"/>
      <dgm:spPr/>
    </dgm:pt>
    <dgm:pt modelId="{6D7F648D-FC65-6B4D-8FB8-118C0E2850D0}" type="pres">
      <dgm:prSet presAssocID="{48A09737-9A1A-3D45-A735-B8D57BBEE907}" presName="sibSpaceTwo" presStyleCnt="0"/>
      <dgm:spPr/>
    </dgm:pt>
    <dgm:pt modelId="{049D2E08-DD09-7C43-B340-D63CE7F7325F}" type="pres">
      <dgm:prSet presAssocID="{F1E0EE3E-95EF-7548-8703-FE5BB5D0D881}" presName="vertTwo" presStyleCnt="0"/>
      <dgm:spPr/>
    </dgm:pt>
    <dgm:pt modelId="{73A9F60C-324F-AE44-A008-193C8CE7EC92}" type="pres">
      <dgm:prSet presAssocID="{F1E0EE3E-95EF-7548-8703-FE5BB5D0D881}" presName="txTwo" presStyleLbl="node2" presStyleIdx="2" presStyleCnt="6">
        <dgm:presLayoutVars>
          <dgm:chPref val="3"/>
        </dgm:presLayoutVars>
      </dgm:prSet>
      <dgm:spPr/>
      <dgm:t>
        <a:bodyPr/>
        <a:lstStyle/>
        <a:p>
          <a:endParaRPr lang="tr-TR"/>
        </a:p>
      </dgm:t>
    </dgm:pt>
    <dgm:pt modelId="{3428CAD7-41C3-8F49-9192-6C9C6A41D9BA}" type="pres">
      <dgm:prSet presAssocID="{F1E0EE3E-95EF-7548-8703-FE5BB5D0D881}" presName="horzTwo" presStyleCnt="0"/>
      <dgm:spPr/>
    </dgm:pt>
    <dgm:pt modelId="{7E0F89E0-2B97-AF4D-9F7E-F95E6A226621}" type="pres">
      <dgm:prSet presAssocID="{A5481E1C-428F-F94C-B998-C6D300A24C21}" presName="sibSpaceTwo" presStyleCnt="0"/>
      <dgm:spPr/>
    </dgm:pt>
    <dgm:pt modelId="{096B7E25-7F04-2749-9044-96094AB54E91}" type="pres">
      <dgm:prSet presAssocID="{44007B1E-AB3A-E646-AA77-8550245C2B98}" presName="vertTwo" presStyleCnt="0"/>
      <dgm:spPr/>
    </dgm:pt>
    <dgm:pt modelId="{A1385BCE-2130-454C-B276-8199E1787BFC}" type="pres">
      <dgm:prSet presAssocID="{44007B1E-AB3A-E646-AA77-8550245C2B98}" presName="txTwo" presStyleLbl="node2" presStyleIdx="3" presStyleCnt="6">
        <dgm:presLayoutVars>
          <dgm:chPref val="3"/>
        </dgm:presLayoutVars>
      </dgm:prSet>
      <dgm:spPr/>
      <dgm:t>
        <a:bodyPr/>
        <a:lstStyle/>
        <a:p>
          <a:endParaRPr lang="tr-TR"/>
        </a:p>
      </dgm:t>
    </dgm:pt>
    <dgm:pt modelId="{CF41A95B-695B-5D4E-9746-6294E6BDBB94}" type="pres">
      <dgm:prSet presAssocID="{44007B1E-AB3A-E646-AA77-8550245C2B98}" presName="horzTwo" presStyleCnt="0"/>
      <dgm:spPr/>
    </dgm:pt>
    <dgm:pt modelId="{16A6FDB0-03D2-D44B-8E5F-CF7E8D177F98}" type="pres">
      <dgm:prSet presAssocID="{43A88E67-9005-2540-B0D7-D70590E28275}" presName="sibSpaceTwo" presStyleCnt="0"/>
      <dgm:spPr/>
    </dgm:pt>
    <dgm:pt modelId="{709E4EB5-6F63-8946-951F-1FCEEBD01160}" type="pres">
      <dgm:prSet presAssocID="{28DD9A81-CC04-844B-AFD2-16990BC1744B}" presName="vertTwo" presStyleCnt="0"/>
      <dgm:spPr/>
    </dgm:pt>
    <dgm:pt modelId="{CF7B43B8-4FC2-1149-AE1B-435986A9059A}" type="pres">
      <dgm:prSet presAssocID="{28DD9A81-CC04-844B-AFD2-16990BC1744B}" presName="txTwo" presStyleLbl="node2" presStyleIdx="4" presStyleCnt="6">
        <dgm:presLayoutVars>
          <dgm:chPref val="3"/>
        </dgm:presLayoutVars>
      </dgm:prSet>
      <dgm:spPr/>
      <dgm:t>
        <a:bodyPr/>
        <a:lstStyle/>
        <a:p>
          <a:endParaRPr lang="tr-TR"/>
        </a:p>
      </dgm:t>
    </dgm:pt>
    <dgm:pt modelId="{FE179B34-591B-0548-B3F9-2FBBD6370219}" type="pres">
      <dgm:prSet presAssocID="{28DD9A81-CC04-844B-AFD2-16990BC1744B}" presName="horzTwo" presStyleCnt="0"/>
      <dgm:spPr/>
    </dgm:pt>
    <dgm:pt modelId="{686EFC73-5E09-0144-AD0A-F4188E78DB5C}" type="pres">
      <dgm:prSet presAssocID="{34BA07DC-53C7-6640-ADFD-5B6D5AF1B8EA}" presName="sibSpaceTwo" presStyleCnt="0"/>
      <dgm:spPr/>
    </dgm:pt>
    <dgm:pt modelId="{9E3148F3-73BD-3648-B103-AE9E7AD4AE6D}" type="pres">
      <dgm:prSet presAssocID="{51E72A23-8113-2041-900A-69AE8D5A4CFD}" presName="vertTwo" presStyleCnt="0"/>
      <dgm:spPr/>
    </dgm:pt>
    <dgm:pt modelId="{4D6C44EA-9EA3-984D-9C33-AC1CEC5034FA}" type="pres">
      <dgm:prSet presAssocID="{51E72A23-8113-2041-900A-69AE8D5A4CFD}" presName="txTwo" presStyleLbl="node2" presStyleIdx="5" presStyleCnt="6">
        <dgm:presLayoutVars>
          <dgm:chPref val="3"/>
        </dgm:presLayoutVars>
      </dgm:prSet>
      <dgm:spPr/>
      <dgm:t>
        <a:bodyPr/>
        <a:lstStyle/>
        <a:p>
          <a:endParaRPr lang="tr-TR"/>
        </a:p>
      </dgm:t>
    </dgm:pt>
    <dgm:pt modelId="{BEF98AC6-DE1D-634B-B495-A689A1026731}" type="pres">
      <dgm:prSet presAssocID="{51E72A23-8113-2041-900A-69AE8D5A4CFD}" presName="horzTwo" presStyleCnt="0"/>
      <dgm:spPr/>
    </dgm:pt>
  </dgm:ptLst>
  <dgm:cxnLst>
    <dgm:cxn modelId="{B80062FE-F9F9-E447-A6BD-F80F7E830BED}" type="presOf" srcId="{51E72A23-8113-2041-900A-69AE8D5A4CFD}" destId="{4D6C44EA-9EA3-984D-9C33-AC1CEC5034FA}" srcOrd="0" destOrd="0" presId="urn:microsoft.com/office/officeart/2005/8/layout/hierarchy4"/>
    <dgm:cxn modelId="{2FEC7815-CC88-A542-A2ED-13A08D228EA5}" type="presOf" srcId="{EAF8CD6B-20E1-774D-86C1-597FD09FC309}" destId="{8EB10917-40B1-1147-9D16-7A7052AE623E}" srcOrd="0" destOrd="0" presId="urn:microsoft.com/office/officeart/2005/8/layout/hierarchy4"/>
    <dgm:cxn modelId="{4A551B36-6EC6-964D-9658-F02691BF4AC0}" srcId="{E5F46870-2BA8-DB45-BDFA-C01472E84564}" destId="{EB889BF6-8D50-7A4C-8455-C7FACA87A80A}" srcOrd="1" destOrd="0" parTransId="{379FD76F-F31A-4A48-999D-D88F38AA10D8}" sibTransId="{48A09737-9A1A-3D45-A735-B8D57BBEE907}"/>
    <dgm:cxn modelId="{5F55FB1B-B116-5843-91F8-9A0738F0EB9A}" type="presOf" srcId="{EB889BF6-8D50-7A4C-8455-C7FACA87A80A}" destId="{E0DC93A6-2EE4-084B-9860-2CDA47A4C0BA}" srcOrd="0" destOrd="0" presId="urn:microsoft.com/office/officeart/2005/8/layout/hierarchy4"/>
    <dgm:cxn modelId="{65473757-5437-774F-98F8-6927CCEA8276}" srcId="{E5F46870-2BA8-DB45-BDFA-C01472E84564}" destId="{F1E0EE3E-95EF-7548-8703-FE5BB5D0D881}" srcOrd="2" destOrd="0" parTransId="{B100569F-FFDF-1047-8907-97D2BA1ACDE3}" sibTransId="{A5481E1C-428F-F94C-B998-C6D300A24C21}"/>
    <dgm:cxn modelId="{654D045B-8493-1640-8BED-E8AF37BB5EB3}" srcId="{E5F46870-2BA8-DB45-BDFA-C01472E84564}" destId="{EAF8CD6B-20E1-774D-86C1-597FD09FC309}" srcOrd="0" destOrd="0" parTransId="{E1F1B3DB-E56F-B24F-B3B4-7685E3CD7FDE}" sibTransId="{50A41D64-96C1-4C4C-87F7-4A5952F6D87C}"/>
    <dgm:cxn modelId="{28CF4722-9BDE-2640-94DC-7C61859D8F0C}" type="presOf" srcId="{FFCCAEF8-78DC-9243-8537-1ADD711CF64A}" destId="{CB32EAF8-EE67-174F-9347-177190F21CA9}" srcOrd="0" destOrd="0" presId="urn:microsoft.com/office/officeart/2005/8/layout/hierarchy4"/>
    <dgm:cxn modelId="{5AA831F5-007D-344C-A3F5-847F87F19CE8}" srcId="{E5F46870-2BA8-DB45-BDFA-C01472E84564}" destId="{44007B1E-AB3A-E646-AA77-8550245C2B98}" srcOrd="3" destOrd="0" parTransId="{6B315BF8-2D7F-6B45-9480-45DCB105A467}" sibTransId="{43A88E67-9005-2540-B0D7-D70590E28275}"/>
    <dgm:cxn modelId="{8E3922D9-26B3-0F40-AB88-833B49E02B52}" type="presOf" srcId="{F1E0EE3E-95EF-7548-8703-FE5BB5D0D881}" destId="{73A9F60C-324F-AE44-A008-193C8CE7EC92}" srcOrd="0" destOrd="0" presId="urn:microsoft.com/office/officeart/2005/8/layout/hierarchy4"/>
    <dgm:cxn modelId="{6993813E-69DA-4343-91AE-5206D5582154}" type="presOf" srcId="{28DD9A81-CC04-844B-AFD2-16990BC1744B}" destId="{CF7B43B8-4FC2-1149-AE1B-435986A9059A}" srcOrd="0" destOrd="0" presId="urn:microsoft.com/office/officeart/2005/8/layout/hierarchy4"/>
    <dgm:cxn modelId="{A709AD26-710D-904A-9826-69E58C5AED11}" type="presOf" srcId="{E5F46870-2BA8-DB45-BDFA-C01472E84564}" destId="{1904A4E9-AAA1-CE43-86DA-877B864E53AC}" srcOrd="0" destOrd="0" presId="urn:microsoft.com/office/officeart/2005/8/layout/hierarchy4"/>
    <dgm:cxn modelId="{3218EBF2-E5DE-AC44-9A67-12D673F82F89}" srcId="{FFCCAEF8-78DC-9243-8537-1ADD711CF64A}" destId="{E5F46870-2BA8-DB45-BDFA-C01472E84564}" srcOrd="0" destOrd="0" parTransId="{6ADC5302-DB62-BD43-AF1A-AB519CD8E32C}" sibTransId="{7E70F9C3-FC09-274B-B228-C03B905CC1BA}"/>
    <dgm:cxn modelId="{880DAC78-D0B5-EC4F-91C6-AD0705CA1120}" srcId="{E5F46870-2BA8-DB45-BDFA-C01472E84564}" destId="{51E72A23-8113-2041-900A-69AE8D5A4CFD}" srcOrd="5" destOrd="0" parTransId="{0B6A1639-DB8C-E54C-864B-368FEDF184C8}" sibTransId="{15F7C351-EA3D-614D-9094-759BE2996A0B}"/>
    <dgm:cxn modelId="{82C035F3-613C-4340-9C0D-DD4CA701F423}" srcId="{E5F46870-2BA8-DB45-BDFA-C01472E84564}" destId="{28DD9A81-CC04-844B-AFD2-16990BC1744B}" srcOrd="4" destOrd="0" parTransId="{01701A80-FD62-B24A-A0A9-C46B8ADA73A4}" sibTransId="{34BA07DC-53C7-6640-ADFD-5B6D5AF1B8EA}"/>
    <dgm:cxn modelId="{F28DE496-D95F-4240-93CF-8BF22784EC9E}" type="presOf" srcId="{44007B1E-AB3A-E646-AA77-8550245C2B98}" destId="{A1385BCE-2130-454C-B276-8199E1787BFC}" srcOrd="0" destOrd="0" presId="urn:microsoft.com/office/officeart/2005/8/layout/hierarchy4"/>
    <dgm:cxn modelId="{AE3D36C3-70E3-1A42-8232-69168F50E7CD}" type="presParOf" srcId="{CB32EAF8-EE67-174F-9347-177190F21CA9}" destId="{D6601A8D-8BB8-8348-9003-318DBE3756C2}" srcOrd="0" destOrd="0" presId="urn:microsoft.com/office/officeart/2005/8/layout/hierarchy4"/>
    <dgm:cxn modelId="{6B6BC04F-8CAE-C341-85E6-7EE9C8B151C3}" type="presParOf" srcId="{D6601A8D-8BB8-8348-9003-318DBE3756C2}" destId="{1904A4E9-AAA1-CE43-86DA-877B864E53AC}" srcOrd="0" destOrd="0" presId="urn:microsoft.com/office/officeart/2005/8/layout/hierarchy4"/>
    <dgm:cxn modelId="{CDC17580-A545-C541-BF3B-91924EDE0BFE}" type="presParOf" srcId="{D6601A8D-8BB8-8348-9003-318DBE3756C2}" destId="{A3A718A2-B9A1-974C-844A-DD2F160D2CFF}" srcOrd="1" destOrd="0" presId="urn:microsoft.com/office/officeart/2005/8/layout/hierarchy4"/>
    <dgm:cxn modelId="{FA4A60EF-DF99-654A-81CC-4FCD505FF007}" type="presParOf" srcId="{D6601A8D-8BB8-8348-9003-318DBE3756C2}" destId="{F5AD0C11-C89E-D642-9FA4-FC5C46B50457}" srcOrd="2" destOrd="0" presId="urn:microsoft.com/office/officeart/2005/8/layout/hierarchy4"/>
    <dgm:cxn modelId="{BFED4C60-9B21-C04A-854D-A927F58DDA6E}" type="presParOf" srcId="{F5AD0C11-C89E-D642-9FA4-FC5C46B50457}" destId="{FB8D9A5B-F558-D341-9762-DF159B8BD28F}" srcOrd="0" destOrd="0" presId="urn:microsoft.com/office/officeart/2005/8/layout/hierarchy4"/>
    <dgm:cxn modelId="{73A35FE9-B5DB-C04A-A858-B404615B88C7}" type="presParOf" srcId="{FB8D9A5B-F558-D341-9762-DF159B8BD28F}" destId="{8EB10917-40B1-1147-9D16-7A7052AE623E}" srcOrd="0" destOrd="0" presId="urn:microsoft.com/office/officeart/2005/8/layout/hierarchy4"/>
    <dgm:cxn modelId="{2E5B40EF-4874-3148-A34F-E381CEFB4122}" type="presParOf" srcId="{FB8D9A5B-F558-D341-9762-DF159B8BD28F}" destId="{3D4CC64F-39D7-8946-8CE7-43FF5FD66B52}" srcOrd="1" destOrd="0" presId="urn:microsoft.com/office/officeart/2005/8/layout/hierarchy4"/>
    <dgm:cxn modelId="{D70CB73B-CC60-6F4F-8F29-5BF8465994F3}" type="presParOf" srcId="{F5AD0C11-C89E-D642-9FA4-FC5C46B50457}" destId="{D42863EA-D9D0-2F42-9F5A-7BC62E81457B}" srcOrd="1" destOrd="0" presId="urn:microsoft.com/office/officeart/2005/8/layout/hierarchy4"/>
    <dgm:cxn modelId="{010F80C4-7381-B549-9C4B-5806938FF9F8}" type="presParOf" srcId="{F5AD0C11-C89E-D642-9FA4-FC5C46B50457}" destId="{E09F033E-1888-2444-AFF8-0BA4DB19499C}" srcOrd="2" destOrd="0" presId="urn:microsoft.com/office/officeart/2005/8/layout/hierarchy4"/>
    <dgm:cxn modelId="{3ECC9115-A5DD-0E46-8E9B-A78379C03B80}" type="presParOf" srcId="{E09F033E-1888-2444-AFF8-0BA4DB19499C}" destId="{E0DC93A6-2EE4-084B-9860-2CDA47A4C0BA}" srcOrd="0" destOrd="0" presId="urn:microsoft.com/office/officeart/2005/8/layout/hierarchy4"/>
    <dgm:cxn modelId="{BB4C9AAC-F3EB-754B-BAA3-F7C8EC13841A}" type="presParOf" srcId="{E09F033E-1888-2444-AFF8-0BA4DB19499C}" destId="{BAC2DCBC-991A-7542-AE01-7B37D63A1481}" srcOrd="1" destOrd="0" presId="urn:microsoft.com/office/officeart/2005/8/layout/hierarchy4"/>
    <dgm:cxn modelId="{7FF91912-C4B2-1F4B-8599-1AD49B2EEDD6}" type="presParOf" srcId="{F5AD0C11-C89E-D642-9FA4-FC5C46B50457}" destId="{6D7F648D-FC65-6B4D-8FB8-118C0E2850D0}" srcOrd="3" destOrd="0" presId="urn:microsoft.com/office/officeart/2005/8/layout/hierarchy4"/>
    <dgm:cxn modelId="{E0D765FA-998C-0941-B5EB-0C1142AB8B91}" type="presParOf" srcId="{F5AD0C11-C89E-D642-9FA4-FC5C46B50457}" destId="{049D2E08-DD09-7C43-B340-D63CE7F7325F}" srcOrd="4" destOrd="0" presId="urn:microsoft.com/office/officeart/2005/8/layout/hierarchy4"/>
    <dgm:cxn modelId="{CC05064D-1B0A-6B49-98F7-0C2E4F300A42}" type="presParOf" srcId="{049D2E08-DD09-7C43-B340-D63CE7F7325F}" destId="{73A9F60C-324F-AE44-A008-193C8CE7EC92}" srcOrd="0" destOrd="0" presId="urn:microsoft.com/office/officeart/2005/8/layout/hierarchy4"/>
    <dgm:cxn modelId="{04B60D80-DFF8-2747-9794-1C25BD7118F0}" type="presParOf" srcId="{049D2E08-DD09-7C43-B340-D63CE7F7325F}" destId="{3428CAD7-41C3-8F49-9192-6C9C6A41D9BA}" srcOrd="1" destOrd="0" presId="urn:microsoft.com/office/officeart/2005/8/layout/hierarchy4"/>
    <dgm:cxn modelId="{00A01B08-8B9D-C743-A9D8-7EE00F1813A3}" type="presParOf" srcId="{F5AD0C11-C89E-D642-9FA4-FC5C46B50457}" destId="{7E0F89E0-2B97-AF4D-9F7E-F95E6A226621}" srcOrd="5" destOrd="0" presId="urn:microsoft.com/office/officeart/2005/8/layout/hierarchy4"/>
    <dgm:cxn modelId="{871656E5-454F-B648-9699-78409AAE2C84}" type="presParOf" srcId="{F5AD0C11-C89E-D642-9FA4-FC5C46B50457}" destId="{096B7E25-7F04-2749-9044-96094AB54E91}" srcOrd="6" destOrd="0" presId="urn:microsoft.com/office/officeart/2005/8/layout/hierarchy4"/>
    <dgm:cxn modelId="{913F24F4-F33E-D74F-9FDA-7F14CFC3D43E}" type="presParOf" srcId="{096B7E25-7F04-2749-9044-96094AB54E91}" destId="{A1385BCE-2130-454C-B276-8199E1787BFC}" srcOrd="0" destOrd="0" presId="urn:microsoft.com/office/officeart/2005/8/layout/hierarchy4"/>
    <dgm:cxn modelId="{8B81F0FE-7842-3E42-8AED-EC2187E35A46}" type="presParOf" srcId="{096B7E25-7F04-2749-9044-96094AB54E91}" destId="{CF41A95B-695B-5D4E-9746-6294E6BDBB94}" srcOrd="1" destOrd="0" presId="urn:microsoft.com/office/officeart/2005/8/layout/hierarchy4"/>
    <dgm:cxn modelId="{6C6A657B-3EBA-0C43-9838-D61495BE6FE5}" type="presParOf" srcId="{F5AD0C11-C89E-D642-9FA4-FC5C46B50457}" destId="{16A6FDB0-03D2-D44B-8E5F-CF7E8D177F98}" srcOrd="7" destOrd="0" presId="urn:microsoft.com/office/officeart/2005/8/layout/hierarchy4"/>
    <dgm:cxn modelId="{598FE75D-FBA6-7B40-AABE-234E99AB9E43}" type="presParOf" srcId="{F5AD0C11-C89E-D642-9FA4-FC5C46B50457}" destId="{709E4EB5-6F63-8946-951F-1FCEEBD01160}" srcOrd="8" destOrd="0" presId="urn:microsoft.com/office/officeart/2005/8/layout/hierarchy4"/>
    <dgm:cxn modelId="{9E5E1529-C6BF-FA4B-8596-27DD357A2D8F}" type="presParOf" srcId="{709E4EB5-6F63-8946-951F-1FCEEBD01160}" destId="{CF7B43B8-4FC2-1149-AE1B-435986A9059A}" srcOrd="0" destOrd="0" presId="urn:microsoft.com/office/officeart/2005/8/layout/hierarchy4"/>
    <dgm:cxn modelId="{72B72E97-752F-CC46-BD1C-7D5BBA4333EE}" type="presParOf" srcId="{709E4EB5-6F63-8946-951F-1FCEEBD01160}" destId="{FE179B34-591B-0548-B3F9-2FBBD6370219}" srcOrd="1" destOrd="0" presId="urn:microsoft.com/office/officeart/2005/8/layout/hierarchy4"/>
    <dgm:cxn modelId="{456CC946-3E69-2542-952B-E1CF1E84E2BE}" type="presParOf" srcId="{F5AD0C11-C89E-D642-9FA4-FC5C46B50457}" destId="{686EFC73-5E09-0144-AD0A-F4188E78DB5C}" srcOrd="9" destOrd="0" presId="urn:microsoft.com/office/officeart/2005/8/layout/hierarchy4"/>
    <dgm:cxn modelId="{9EF0F0DB-2F2B-EE40-BABF-674299C4B34A}" type="presParOf" srcId="{F5AD0C11-C89E-D642-9FA4-FC5C46B50457}" destId="{9E3148F3-73BD-3648-B103-AE9E7AD4AE6D}" srcOrd="10" destOrd="0" presId="urn:microsoft.com/office/officeart/2005/8/layout/hierarchy4"/>
    <dgm:cxn modelId="{F9655491-9496-DD4C-846C-8924AC8DDCF8}" type="presParOf" srcId="{9E3148F3-73BD-3648-B103-AE9E7AD4AE6D}" destId="{4D6C44EA-9EA3-984D-9C33-AC1CEC5034FA}" srcOrd="0" destOrd="0" presId="urn:microsoft.com/office/officeart/2005/8/layout/hierarchy4"/>
    <dgm:cxn modelId="{56FD51E6-5D97-2F4A-9E4A-AC0C33B89782}" type="presParOf" srcId="{9E3148F3-73BD-3648-B103-AE9E7AD4AE6D}" destId="{BEF98AC6-DE1D-634B-B495-A689A1026731}"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42F2743-E98B-104C-A9B0-DEB5117D7F15}" type="doc">
      <dgm:prSet loTypeId="urn:microsoft.com/office/officeart/2005/8/layout/radial3" loCatId="list" qsTypeId="urn:microsoft.com/office/officeart/2005/8/quickstyle/simple1" qsCatId="simple" csTypeId="urn:microsoft.com/office/officeart/2005/8/colors/accent1_2" csCatId="accent1" phldr="1"/>
      <dgm:spPr/>
      <dgm:t>
        <a:bodyPr/>
        <a:lstStyle/>
        <a:p>
          <a:endParaRPr lang="tr-TR"/>
        </a:p>
      </dgm:t>
    </dgm:pt>
    <dgm:pt modelId="{D3F1C9C9-6D8E-9548-9B55-4B1C3F1D4F49}">
      <dgm:prSet/>
      <dgm:spPr/>
      <dgm:t>
        <a:bodyPr/>
        <a:lstStyle/>
        <a:p>
          <a:r>
            <a:rPr lang="tr-TR" dirty="0">
              <a:latin typeface="Calibri" panose="020F0502020204030204" pitchFamily="34" charset="0"/>
              <a:cs typeface="Calibri" panose="020F0502020204030204" pitchFamily="34" charset="0"/>
            </a:rPr>
            <a:t>YANİ DİL ŞEFAF VE NÖTR DEĞİLDİR- </a:t>
          </a:r>
        </a:p>
        <a:p>
          <a:r>
            <a:rPr lang="tr-TR" dirty="0">
              <a:latin typeface="Calibri" panose="020F0502020204030204" pitchFamily="34" charset="0"/>
              <a:cs typeface="Calibri" panose="020F0502020204030204" pitchFamily="34" charset="0"/>
            </a:rPr>
            <a:t>GÜÇ YAPILARI BUNUN İÇİNE YERLEŞMİŞTİR- </a:t>
          </a:r>
        </a:p>
        <a:p>
          <a:r>
            <a:rPr lang="tr-TR" dirty="0">
              <a:latin typeface="Calibri" panose="020F0502020204030204" pitchFamily="34" charset="0"/>
              <a:cs typeface="Calibri" panose="020F0502020204030204" pitchFamily="34" charset="0"/>
            </a:rPr>
            <a:t>İLETİŞİMİN DAYALI OLDUĞU AKILCI ARGÜMANLAR İKTİDAR SAHİPLERİNE HİZMET EDER</a:t>
          </a:r>
        </a:p>
      </dgm:t>
    </dgm:pt>
    <dgm:pt modelId="{EDB16BDF-3255-F948-A58A-2619A16F8E2C}" type="parTrans" cxnId="{E8863CA5-88AA-5D42-B22D-4D038DD70844}">
      <dgm:prSet/>
      <dgm:spPr/>
      <dgm:t>
        <a:bodyPr/>
        <a:lstStyle/>
        <a:p>
          <a:endParaRPr lang="tr-TR">
            <a:latin typeface="Calibri" panose="020F0502020204030204" pitchFamily="34" charset="0"/>
            <a:cs typeface="Calibri" panose="020F0502020204030204" pitchFamily="34" charset="0"/>
          </a:endParaRPr>
        </a:p>
      </dgm:t>
    </dgm:pt>
    <dgm:pt modelId="{4F61EC9A-B4BA-154E-BE40-FCD8A4D082E5}" type="sibTrans" cxnId="{E8863CA5-88AA-5D42-B22D-4D038DD70844}">
      <dgm:prSet/>
      <dgm:spPr/>
      <dgm:t>
        <a:bodyPr/>
        <a:lstStyle/>
        <a:p>
          <a:endParaRPr lang="tr-TR">
            <a:latin typeface="Calibri" panose="020F0502020204030204" pitchFamily="34" charset="0"/>
            <a:cs typeface="Calibri" panose="020F0502020204030204" pitchFamily="34" charset="0"/>
          </a:endParaRPr>
        </a:p>
      </dgm:t>
    </dgm:pt>
    <dgm:pt modelId="{7635D7B5-A8BB-F948-819F-8864EF23DA3B}" type="pres">
      <dgm:prSet presAssocID="{842F2743-E98B-104C-A9B0-DEB5117D7F15}" presName="composite" presStyleCnt="0">
        <dgm:presLayoutVars>
          <dgm:chMax val="1"/>
          <dgm:dir/>
          <dgm:resizeHandles val="exact"/>
        </dgm:presLayoutVars>
      </dgm:prSet>
      <dgm:spPr/>
      <dgm:t>
        <a:bodyPr/>
        <a:lstStyle/>
        <a:p>
          <a:endParaRPr lang="tr-TR"/>
        </a:p>
      </dgm:t>
    </dgm:pt>
    <dgm:pt modelId="{7D1B91D8-FE59-FD4D-8358-3C48FE3AE072}" type="pres">
      <dgm:prSet presAssocID="{842F2743-E98B-104C-A9B0-DEB5117D7F15}" presName="radial" presStyleCnt="0">
        <dgm:presLayoutVars>
          <dgm:animLvl val="ctr"/>
        </dgm:presLayoutVars>
      </dgm:prSet>
      <dgm:spPr/>
    </dgm:pt>
    <dgm:pt modelId="{5A6E008C-9A43-AD45-9CD8-5760EDD8064E}" type="pres">
      <dgm:prSet presAssocID="{D3F1C9C9-6D8E-9548-9B55-4B1C3F1D4F49}" presName="centerShape" presStyleLbl="vennNode1" presStyleIdx="0" presStyleCnt="1"/>
      <dgm:spPr/>
      <dgm:t>
        <a:bodyPr/>
        <a:lstStyle/>
        <a:p>
          <a:endParaRPr lang="tr-TR"/>
        </a:p>
      </dgm:t>
    </dgm:pt>
  </dgm:ptLst>
  <dgm:cxnLst>
    <dgm:cxn modelId="{B6308E01-5088-8B40-B10E-FC8D8C56E77D}" type="presOf" srcId="{D3F1C9C9-6D8E-9548-9B55-4B1C3F1D4F49}" destId="{5A6E008C-9A43-AD45-9CD8-5760EDD8064E}" srcOrd="0" destOrd="0" presId="urn:microsoft.com/office/officeart/2005/8/layout/radial3"/>
    <dgm:cxn modelId="{1D8A1C91-3206-7D40-AAAE-C053385160F9}" type="presOf" srcId="{842F2743-E98B-104C-A9B0-DEB5117D7F15}" destId="{7635D7B5-A8BB-F948-819F-8864EF23DA3B}" srcOrd="0" destOrd="0" presId="urn:microsoft.com/office/officeart/2005/8/layout/radial3"/>
    <dgm:cxn modelId="{E8863CA5-88AA-5D42-B22D-4D038DD70844}" srcId="{842F2743-E98B-104C-A9B0-DEB5117D7F15}" destId="{D3F1C9C9-6D8E-9548-9B55-4B1C3F1D4F49}" srcOrd="0" destOrd="0" parTransId="{EDB16BDF-3255-F948-A58A-2619A16F8E2C}" sibTransId="{4F61EC9A-B4BA-154E-BE40-FCD8A4D082E5}"/>
    <dgm:cxn modelId="{68F66593-C8F0-F141-AA4A-F6469E75D302}" type="presParOf" srcId="{7635D7B5-A8BB-F948-819F-8864EF23DA3B}" destId="{7D1B91D8-FE59-FD4D-8358-3C48FE3AE072}" srcOrd="0" destOrd="0" presId="urn:microsoft.com/office/officeart/2005/8/layout/radial3"/>
    <dgm:cxn modelId="{980EFC6F-4AAA-4645-8B7E-7FB36C65253D}" type="presParOf" srcId="{7D1B91D8-FE59-FD4D-8358-3C48FE3AE072}" destId="{5A6E008C-9A43-AD45-9CD8-5760EDD8064E}" srcOrd="0" destOrd="0" presId="urn:microsoft.com/office/officeart/2005/8/layout/radial3"/>
  </dgm:cxnLst>
  <dgm:bg>
    <a:solidFill>
      <a:schemeClr val="bg2">
        <a:lumMod val="9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F137594-7510-F646-B42A-E3549467584D}" type="doc">
      <dgm:prSet loTypeId="urn:microsoft.com/office/officeart/2005/8/layout/hierarchy4" loCatId="list" qsTypeId="urn:microsoft.com/office/officeart/2005/8/quickstyle/3d2" qsCatId="3D" csTypeId="urn:microsoft.com/office/officeart/2005/8/colors/accent1_2" csCatId="accent1" phldr="1"/>
      <dgm:spPr/>
      <dgm:t>
        <a:bodyPr/>
        <a:lstStyle/>
        <a:p>
          <a:endParaRPr lang="tr-TR"/>
        </a:p>
      </dgm:t>
    </dgm:pt>
    <dgm:pt modelId="{F4CDC406-3ED4-6041-9B61-83B531D88E75}">
      <dgm:prSet>
        <dgm:style>
          <a:lnRef idx="1">
            <a:schemeClr val="accent3"/>
          </a:lnRef>
          <a:fillRef idx="2">
            <a:schemeClr val="accent3"/>
          </a:fillRef>
          <a:effectRef idx="1">
            <a:schemeClr val="accent3"/>
          </a:effectRef>
          <a:fontRef idx="minor">
            <a:schemeClr val="dk1"/>
          </a:fontRef>
        </dgm:style>
      </dgm:prSet>
      <dgm:spPr/>
      <dgm:t>
        <a:bodyPr/>
        <a:lstStyle/>
        <a:p>
          <a:r>
            <a:rPr lang="tr-TR" dirty="0">
              <a:latin typeface="Calibri" panose="020F0502020204030204" pitchFamily="34" charset="0"/>
              <a:cs typeface="Calibri" panose="020F0502020204030204" pitchFamily="34" charset="0"/>
            </a:rPr>
            <a:t>Sohbete aktif olarak katılma becerisi </a:t>
          </a:r>
          <a:r>
            <a:rPr lang="tr-TR" b="1" dirty="0">
              <a:latin typeface="Calibri" panose="020F0502020204030204" pitchFamily="34" charset="0"/>
              <a:cs typeface="Calibri" panose="020F0502020204030204" pitchFamily="34" charset="0"/>
            </a:rPr>
            <a:t>kültürel sermayeyle </a:t>
          </a:r>
          <a:r>
            <a:rPr lang="tr-TR" dirty="0">
              <a:latin typeface="Calibri" panose="020F0502020204030204" pitchFamily="34" charset="0"/>
              <a:cs typeface="Calibri" panose="020F0502020204030204" pitchFamily="34" charset="0"/>
            </a:rPr>
            <a:t>ilgilidir. (Michael </a:t>
          </a:r>
          <a:r>
            <a:rPr lang="tr-TR" dirty="0" err="1">
              <a:latin typeface="Calibri" panose="020F0502020204030204" pitchFamily="34" charset="0"/>
              <a:cs typeface="Calibri" panose="020F0502020204030204" pitchFamily="34" charset="0"/>
            </a:rPr>
            <a:t>Schudson</a:t>
          </a:r>
          <a:r>
            <a:rPr lang="tr-TR" dirty="0">
              <a:latin typeface="Calibri" panose="020F0502020204030204" pitchFamily="34" charset="0"/>
              <a:cs typeface="Calibri" panose="020F0502020204030204" pitchFamily="34" charset="0"/>
            </a:rPr>
            <a:t>)</a:t>
          </a:r>
        </a:p>
      </dgm:t>
    </dgm:pt>
    <dgm:pt modelId="{49A114DA-69BA-814A-8E30-0A21B2927242}" type="parTrans" cxnId="{264EFA64-A82C-7145-B421-359D137D2926}">
      <dgm:prSet/>
      <dgm:spPr/>
      <dgm:t>
        <a:bodyPr/>
        <a:lstStyle/>
        <a:p>
          <a:endParaRPr lang="tr-TR"/>
        </a:p>
      </dgm:t>
    </dgm:pt>
    <dgm:pt modelId="{361E37C7-7066-C444-89B7-B7FCB31F82E5}" type="sibTrans" cxnId="{264EFA64-A82C-7145-B421-359D137D2926}">
      <dgm:prSet/>
      <dgm:spPr/>
      <dgm:t>
        <a:bodyPr/>
        <a:lstStyle/>
        <a:p>
          <a:endParaRPr lang="tr-TR"/>
        </a:p>
      </dgm:t>
    </dgm:pt>
    <dgm:pt modelId="{9AF94BEF-5758-6B4A-97DA-F6685042FA82}">
      <dgm:prSet/>
      <dgm:spPr/>
      <dgm:t>
        <a:bodyPr/>
        <a:lstStyle/>
        <a:p>
          <a:r>
            <a:rPr lang="tr-TR" dirty="0">
              <a:latin typeface="Calibri" panose="020F0502020204030204" pitchFamily="34" charset="0"/>
              <a:cs typeface="Calibri" panose="020F0502020204030204" pitchFamily="34" charset="0"/>
            </a:rPr>
            <a:t>Konuşmanın kendisi değil, onun </a:t>
          </a:r>
          <a:r>
            <a:rPr lang="tr-TR" b="1" dirty="0">
              <a:latin typeface="Calibri" panose="020F0502020204030204" pitchFamily="34" charset="0"/>
              <a:cs typeface="Calibri" panose="020F0502020204030204" pitchFamily="34" charset="0"/>
            </a:rPr>
            <a:t>ilkeleri</a:t>
          </a:r>
          <a:r>
            <a:rPr lang="tr-TR" dirty="0">
              <a:latin typeface="Calibri" panose="020F0502020204030204" pitchFamily="34" charset="0"/>
              <a:cs typeface="Calibri" panose="020F0502020204030204" pitchFamily="34" charset="0"/>
            </a:rPr>
            <a:t> konuşmayı </a:t>
          </a:r>
          <a:r>
            <a:rPr lang="tr-TR" dirty="0">
              <a:solidFill>
                <a:schemeClr val="bg1">
                  <a:lumMod val="75000"/>
                </a:schemeClr>
              </a:solidFill>
              <a:latin typeface="Calibri" panose="020F0502020204030204" pitchFamily="34" charset="0"/>
              <a:cs typeface="Calibri" panose="020F0502020204030204" pitchFamily="34" charset="0"/>
            </a:rPr>
            <a:t>demokratik özyönetim </a:t>
          </a:r>
          <a:r>
            <a:rPr lang="tr-TR" dirty="0">
              <a:latin typeface="Calibri" panose="020F0502020204030204" pitchFamily="34" charset="0"/>
              <a:cs typeface="Calibri" panose="020F0502020204030204" pitchFamily="34" charset="0"/>
            </a:rPr>
            <a:t>için uygun hale getirebilir.</a:t>
          </a:r>
        </a:p>
      </dgm:t>
    </dgm:pt>
    <dgm:pt modelId="{61D69A5D-CE72-D948-8ED6-ED0FCBA2EC91}" type="parTrans" cxnId="{12867131-5450-DA42-8C95-D0C9E432D3FE}">
      <dgm:prSet/>
      <dgm:spPr/>
      <dgm:t>
        <a:bodyPr/>
        <a:lstStyle/>
        <a:p>
          <a:endParaRPr lang="tr-TR"/>
        </a:p>
      </dgm:t>
    </dgm:pt>
    <dgm:pt modelId="{BBF818F6-814E-7141-B21A-3E09AF3D904C}" type="sibTrans" cxnId="{12867131-5450-DA42-8C95-D0C9E432D3FE}">
      <dgm:prSet/>
      <dgm:spPr/>
      <dgm:t>
        <a:bodyPr/>
        <a:lstStyle/>
        <a:p>
          <a:endParaRPr lang="tr-TR"/>
        </a:p>
      </dgm:t>
    </dgm:pt>
    <dgm:pt modelId="{396C3E39-CAEA-1946-9ECA-65283EEED7D6}">
      <dgm:prSet custT="1">
        <dgm:style>
          <a:lnRef idx="1">
            <a:schemeClr val="accent1"/>
          </a:lnRef>
          <a:fillRef idx="2">
            <a:schemeClr val="accent1"/>
          </a:fillRef>
          <a:effectRef idx="1">
            <a:schemeClr val="accent1"/>
          </a:effectRef>
          <a:fontRef idx="minor">
            <a:schemeClr val="dk1"/>
          </a:fontRef>
        </dgm:style>
      </dgm:prSet>
      <dgm:spPr/>
      <dgm:t>
        <a:bodyPr/>
        <a:lstStyle/>
        <a:p>
          <a:r>
            <a:rPr lang="tr-TR" sz="1800" dirty="0">
              <a:latin typeface="Calibri" panose="020F0502020204030204" pitchFamily="34" charset="0"/>
              <a:cs typeface="Calibri" panose="020F0502020204030204" pitchFamily="34" charset="0"/>
            </a:rPr>
            <a:t>Konuşmayı demokratik yapan eşit, özgür, kendiliğinden ifadeler değil, </a:t>
          </a:r>
        </a:p>
      </dgm:t>
    </dgm:pt>
    <dgm:pt modelId="{C10A0ADC-519A-B44D-A14B-3C3C87B5CAA0}" type="parTrans" cxnId="{4F7A306B-2011-E34A-A4AB-143531D67606}">
      <dgm:prSet/>
      <dgm:spPr/>
      <dgm:t>
        <a:bodyPr/>
        <a:lstStyle/>
        <a:p>
          <a:endParaRPr lang="tr-TR"/>
        </a:p>
      </dgm:t>
    </dgm:pt>
    <dgm:pt modelId="{2EE68AD7-E47C-A54A-A4EB-A3B37E616E18}" type="sibTrans" cxnId="{4F7A306B-2011-E34A-A4AB-143531D67606}">
      <dgm:prSet/>
      <dgm:spPr/>
      <dgm:t>
        <a:bodyPr/>
        <a:lstStyle/>
        <a:p>
          <a:endParaRPr lang="tr-TR"/>
        </a:p>
      </dgm:t>
    </dgm:pt>
    <dgm:pt modelId="{64EEEB7D-A905-414A-BF05-0B2C9E53D402}">
      <dgm:prSet custT="1"/>
      <dgm:spPr/>
      <dgm:t>
        <a:bodyPr/>
        <a:lstStyle/>
        <a:p>
          <a:r>
            <a:rPr lang="tr-TR" sz="1400" dirty="0">
              <a:latin typeface="Calibri" panose="020F0502020204030204" pitchFamily="34" charset="0"/>
              <a:cs typeface="Calibri" panose="020F0502020204030204" pitchFamily="34" charset="0"/>
            </a:rPr>
            <a:t>eşit söz alma, </a:t>
          </a:r>
        </a:p>
      </dgm:t>
    </dgm:pt>
    <dgm:pt modelId="{ED63A508-75B8-4246-B313-B7B03BDD040B}" type="parTrans" cxnId="{0A746710-26BE-A540-AAFD-596B0C3F193E}">
      <dgm:prSet/>
      <dgm:spPr/>
      <dgm:t>
        <a:bodyPr/>
        <a:lstStyle/>
        <a:p>
          <a:endParaRPr lang="tr-TR"/>
        </a:p>
      </dgm:t>
    </dgm:pt>
    <dgm:pt modelId="{C5718BDA-F723-C54B-9D8A-BEDF99414491}" type="sibTrans" cxnId="{0A746710-26BE-A540-AAFD-596B0C3F193E}">
      <dgm:prSet/>
      <dgm:spPr/>
      <dgm:t>
        <a:bodyPr/>
        <a:lstStyle/>
        <a:p>
          <a:endParaRPr lang="tr-TR"/>
        </a:p>
      </dgm:t>
    </dgm:pt>
    <dgm:pt modelId="{DDEF649E-FFC5-4E46-9120-D03914E319C2}">
      <dgm:prSet custT="1"/>
      <dgm:spPr/>
      <dgm:t>
        <a:bodyPr/>
        <a:lstStyle/>
        <a:p>
          <a:r>
            <a:rPr lang="tr-TR" sz="1200" dirty="0">
              <a:latin typeface="Calibri" panose="020F0502020204030204" pitchFamily="34" charset="0"/>
              <a:cs typeface="Calibri" panose="020F0502020204030204" pitchFamily="34" charset="0"/>
            </a:rPr>
            <a:t>eşit </a:t>
          </a:r>
          <a:r>
            <a:rPr lang="tr-TR" sz="1400" dirty="0">
              <a:latin typeface="Calibri" panose="020F0502020204030204" pitchFamily="34" charset="0"/>
              <a:cs typeface="Calibri" panose="020F0502020204030204" pitchFamily="34" charset="0"/>
            </a:rPr>
            <a:t>katılma</a:t>
          </a:r>
          <a:r>
            <a:rPr lang="tr-TR" sz="1200" dirty="0">
              <a:latin typeface="Calibri" panose="020F0502020204030204" pitchFamily="34" charset="0"/>
              <a:cs typeface="Calibri" panose="020F0502020204030204" pitchFamily="34" charset="0"/>
            </a:rPr>
            <a:t>, </a:t>
          </a:r>
        </a:p>
      </dgm:t>
    </dgm:pt>
    <dgm:pt modelId="{3FA9D57D-8B4E-F94E-A5CD-138ABC97EAE7}" type="parTrans" cxnId="{ADFE4957-3DCF-9C40-89C4-E2C46B8B54D4}">
      <dgm:prSet/>
      <dgm:spPr/>
      <dgm:t>
        <a:bodyPr/>
        <a:lstStyle/>
        <a:p>
          <a:endParaRPr lang="tr-TR"/>
        </a:p>
      </dgm:t>
    </dgm:pt>
    <dgm:pt modelId="{ED25AEC2-E286-F042-B425-6C1FE34A11EE}" type="sibTrans" cxnId="{ADFE4957-3DCF-9C40-89C4-E2C46B8B54D4}">
      <dgm:prSet/>
      <dgm:spPr/>
      <dgm:t>
        <a:bodyPr/>
        <a:lstStyle/>
        <a:p>
          <a:endParaRPr lang="tr-TR"/>
        </a:p>
      </dgm:t>
    </dgm:pt>
    <dgm:pt modelId="{4376D8BA-7F92-7247-B3B9-5CCF8CB3CDF4}">
      <dgm:prSet custT="1"/>
      <dgm:spPr/>
      <dgm:t>
        <a:bodyPr/>
        <a:lstStyle/>
        <a:p>
          <a:r>
            <a:rPr lang="tr-TR" sz="1200" dirty="0">
              <a:latin typeface="Calibri" panose="020F0502020204030204" pitchFamily="34" charset="0"/>
              <a:cs typeface="Calibri" panose="020F0502020204030204" pitchFamily="34" charset="0"/>
            </a:rPr>
            <a:t>tartışmanın </a:t>
          </a:r>
          <a:r>
            <a:rPr lang="tr-TR" sz="1400" dirty="0">
              <a:latin typeface="Calibri" panose="020F0502020204030204" pitchFamily="34" charset="0"/>
              <a:cs typeface="Calibri" panose="020F0502020204030204" pitchFamily="34" charset="0"/>
            </a:rPr>
            <a:t>kurallarını</a:t>
          </a:r>
          <a:r>
            <a:rPr lang="tr-TR" sz="1200" dirty="0">
              <a:latin typeface="Calibri" panose="020F0502020204030204" pitchFamily="34" charset="0"/>
              <a:cs typeface="Calibri" panose="020F0502020204030204" pitchFamily="34" charset="0"/>
            </a:rPr>
            <a:t> eşit koyma, </a:t>
          </a:r>
        </a:p>
      </dgm:t>
    </dgm:pt>
    <dgm:pt modelId="{18C138B9-6593-0F40-ADF0-FF1D210DCFDF}" type="parTrans" cxnId="{0DCCC5D3-0293-544A-BE0A-948BBBAAB7F5}">
      <dgm:prSet/>
      <dgm:spPr/>
      <dgm:t>
        <a:bodyPr/>
        <a:lstStyle/>
        <a:p>
          <a:endParaRPr lang="tr-TR"/>
        </a:p>
      </dgm:t>
    </dgm:pt>
    <dgm:pt modelId="{40BC2B30-452C-3C4D-876A-DB865E7FBFED}" type="sibTrans" cxnId="{0DCCC5D3-0293-544A-BE0A-948BBBAAB7F5}">
      <dgm:prSet/>
      <dgm:spPr/>
      <dgm:t>
        <a:bodyPr/>
        <a:lstStyle/>
        <a:p>
          <a:endParaRPr lang="tr-TR"/>
        </a:p>
      </dgm:t>
    </dgm:pt>
    <dgm:pt modelId="{8C677398-95AF-B44B-A2CD-D73AEEC154A7}">
      <dgm:prSet custT="1"/>
      <dgm:spPr/>
      <dgm:t>
        <a:bodyPr/>
        <a:lstStyle/>
        <a:p>
          <a:r>
            <a:rPr lang="tr-TR" sz="1200" dirty="0">
              <a:latin typeface="Calibri" panose="020F0502020204030204" pitchFamily="34" charset="0"/>
              <a:cs typeface="Calibri" panose="020F0502020204030204" pitchFamily="34" charset="0"/>
            </a:rPr>
            <a:t>tutarlı </a:t>
          </a:r>
          <a:r>
            <a:rPr lang="tr-TR" sz="1400" dirty="0">
              <a:latin typeface="Calibri" panose="020F0502020204030204" pitchFamily="34" charset="0"/>
              <a:cs typeface="Calibri" panose="020F0502020204030204" pitchFamily="34" charset="0"/>
            </a:rPr>
            <a:t>konuşmayı</a:t>
          </a:r>
          <a:r>
            <a:rPr lang="tr-TR" sz="1200" dirty="0">
              <a:latin typeface="Calibri" panose="020F0502020204030204" pitchFamily="34" charset="0"/>
              <a:cs typeface="Calibri" panose="020F0502020204030204" pitchFamily="34" charset="0"/>
            </a:rPr>
            <a:t> cesaretlendirme, </a:t>
          </a:r>
        </a:p>
      </dgm:t>
    </dgm:pt>
    <dgm:pt modelId="{8FD1C9AD-B779-1F41-93B4-73B97D7BEA7C}" type="parTrans" cxnId="{DC84A679-E749-1446-B655-B7F747AE31EF}">
      <dgm:prSet/>
      <dgm:spPr/>
      <dgm:t>
        <a:bodyPr/>
        <a:lstStyle/>
        <a:p>
          <a:endParaRPr lang="tr-TR"/>
        </a:p>
      </dgm:t>
    </dgm:pt>
    <dgm:pt modelId="{A8942EDB-2656-6B49-9A6D-1B8612ACE62B}" type="sibTrans" cxnId="{DC84A679-E749-1446-B655-B7F747AE31EF}">
      <dgm:prSet/>
      <dgm:spPr/>
      <dgm:t>
        <a:bodyPr/>
        <a:lstStyle/>
        <a:p>
          <a:endParaRPr lang="tr-TR"/>
        </a:p>
      </dgm:t>
    </dgm:pt>
    <dgm:pt modelId="{E8D1D343-752F-4E4E-A3FD-C9FBE6B8E30D}">
      <dgm:prSet custT="1"/>
      <dgm:spPr/>
      <dgm:t>
        <a:bodyPr/>
        <a:lstStyle/>
        <a:p>
          <a:r>
            <a:rPr lang="tr-TR" sz="1300" dirty="0">
              <a:latin typeface="Calibri" panose="020F0502020204030204" pitchFamily="34" charset="0"/>
              <a:cs typeface="Calibri" panose="020F0502020204030204" pitchFamily="34" charset="0"/>
            </a:rPr>
            <a:t>dikkatli </a:t>
          </a:r>
          <a:r>
            <a:rPr lang="tr-TR" sz="1400" dirty="0">
              <a:latin typeface="Calibri" panose="020F0502020204030204" pitchFamily="34" charset="0"/>
              <a:cs typeface="Calibri" panose="020F0502020204030204" pitchFamily="34" charset="0"/>
            </a:rPr>
            <a:t>dinleme</a:t>
          </a:r>
          <a:r>
            <a:rPr lang="tr-TR" sz="1300" dirty="0">
              <a:latin typeface="Calibri" panose="020F0502020204030204" pitchFamily="34" charset="0"/>
              <a:cs typeface="Calibri" panose="020F0502020204030204" pitchFamily="34" charset="0"/>
            </a:rPr>
            <a:t>, </a:t>
          </a:r>
        </a:p>
      </dgm:t>
    </dgm:pt>
    <dgm:pt modelId="{5F834230-2431-0242-8E9C-057EAF532871}" type="parTrans" cxnId="{A9498B84-5055-5847-AFCD-DAA74B433E20}">
      <dgm:prSet/>
      <dgm:spPr/>
      <dgm:t>
        <a:bodyPr/>
        <a:lstStyle/>
        <a:p>
          <a:endParaRPr lang="tr-TR"/>
        </a:p>
      </dgm:t>
    </dgm:pt>
    <dgm:pt modelId="{94A24E73-4FB1-B943-9D1E-AA5CE00C766B}" type="sibTrans" cxnId="{A9498B84-5055-5847-AFCD-DAA74B433E20}">
      <dgm:prSet/>
      <dgm:spPr/>
      <dgm:t>
        <a:bodyPr/>
        <a:lstStyle/>
        <a:p>
          <a:endParaRPr lang="tr-TR"/>
        </a:p>
      </dgm:t>
    </dgm:pt>
    <dgm:pt modelId="{AD9EEFB9-37D5-F540-87B1-C12BCE63F98C}">
      <dgm:prSet/>
      <dgm:spPr/>
      <dgm:t>
        <a:bodyPr/>
        <a:lstStyle/>
        <a:p>
          <a:r>
            <a:rPr lang="tr-TR" dirty="0">
              <a:latin typeface="Calibri" panose="020F0502020204030204" pitchFamily="34" charset="0"/>
              <a:cs typeface="Calibri" panose="020F0502020204030204" pitchFamily="34" charset="0"/>
            </a:rPr>
            <a:t>buna uygun basitleştirmedir.</a:t>
          </a:r>
        </a:p>
      </dgm:t>
    </dgm:pt>
    <dgm:pt modelId="{457AE690-C4A4-E54A-8C88-BF1101C974FB}" type="parTrans" cxnId="{0D32923D-5694-644C-8BC6-D02E45427A2F}">
      <dgm:prSet/>
      <dgm:spPr/>
      <dgm:t>
        <a:bodyPr/>
        <a:lstStyle/>
        <a:p>
          <a:endParaRPr lang="tr-TR"/>
        </a:p>
      </dgm:t>
    </dgm:pt>
    <dgm:pt modelId="{33979909-9477-884D-A6A9-08F73B1B9766}" type="sibTrans" cxnId="{0D32923D-5694-644C-8BC6-D02E45427A2F}">
      <dgm:prSet/>
      <dgm:spPr/>
      <dgm:t>
        <a:bodyPr/>
        <a:lstStyle/>
        <a:p>
          <a:endParaRPr lang="tr-TR"/>
        </a:p>
      </dgm:t>
    </dgm:pt>
    <dgm:pt modelId="{5D587C07-8EF9-A949-8D13-5276B18A2F35}" type="pres">
      <dgm:prSet presAssocID="{BF137594-7510-F646-B42A-E3549467584D}" presName="Name0" presStyleCnt="0">
        <dgm:presLayoutVars>
          <dgm:chPref val="1"/>
          <dgm:dir/>
          <dgm:animOne val="branch"/>
          <dgm:animLvl val="lvl"/>
          <dgm:resizeHandles/>
        </dgm:presLayoutVars>
      </dgm:prSet>
      <dgm:spPr/>
      <dgm:t>
        <a:bodyPr/>
        <a:lstStyle/>
        <a:p>
          <a:endParaRPr lang="tr-TR"/>
        </a:p>
      </dgm:t>
    </dgm:pt>
    <dgm:pt modelId="{88DB9C78-062F-7247-99EB-53493D0668AE}" type="pres">
      <dgm:prSet presAssocID="{F4CDC406-3ED4-6041-9B61-83B531D88E75}" presName="vertOne" presStyleCnt="0"/>
      <dgm:spPr/>
    </dgm:pt>
    <dgm:pt modelId="{0D809734-41AB-C241-9BF0-4E53E5DA34FB}" type="pres">
      <dgm:prSet presAssocID="{F4CDC406-3ED4-6041-9B61-83B531D88E75}" presName="txOne" presStyleLbl="node0" presStyleIdx="0" presStyleCnt="1">
        <dgm:presLayoutVars>
          <dgm:chPref val="3"/>
        </dgm:presLayoutVars>
      </dgm:prSet>
      <dgm:spPr/>
      <dgm:t>
        <a:bodyPr/>
        <a:lstStyle/>
        <a:p>
          <a:endParaRPr lang="tr-TR"/>
        </a:p>
      </dgm:t>
    </dgm:pt>
    <dgm:pt modelId="{1B004CFF-3C50-7144-A8DB-F14FC7FFD668}" type="pres">
      <dgm:prSet presAssocID="{F4CDC406-3ED4-6041-9B61-83B531D88E75}" presName="parTransOne" presStyleCnt="0"/>
      <dgm:spPr/>
    </dgm:pt>
    <dgm:pt modelId="{2FA68A50-EB6D-EF4C-9949-BC4F90CA1D45}" type="pres">
      <dgm:prSet presAssocID="{F4CDC406-3ED4-6041-9B61-83B531D88E75}" presName="horzOne" presStyleCnt="0"/>
      <dgm:spPr/>
    </dgm:pt>
    <dgm:pt modelId="{54DB3F19-4FD8-0A4C-A6FE-5B743EC43430}" type="pres">
      <dgm:prSet presAssocID="{9AF94BEF-5758-6B4A-97DA-F6685042FA82}" presName="vertTwo" presStyleCnt="0"/>
      <dgm:spPr/>
    </dgm:pt>
    <dgm:pt modelId="{53E4E58A-AE01-224D-AEBA-261BAEF1EE90}" type="pres">
      <dgm:prSet presAssocID="{9AF94BEF-5758-6B4A-97DA-F6685042FA82}" presName="txTwo" presStyleLbl="node2" presStyleIdx="0" presStyleCnt="2" custScaleX="170216" custScaleY="168726">
        <dgm:presLayoutVars>
          <dgm:chPref val="3"/>
        </dgm:presLayoutVars>
      </dgm:prSet>
      <dgm:spPr/>
      <dgm:t>
        <a:bodyPr/>
        <a:lstStyle/>
        <a:p>
          <a:endParaRPr lang="tr-TR"/>
        </a:p>
      </dgm:t>
    </dgm:pt>
    <dgm:pt modelId="{AA436D69-AA12-EC43-8A34-7D53867AAE04}" type="pres">
      <dgm:prSet presAssocID="{9AF94BEF-5758-6B4A-97DA-F6685042FA82}" presName="horzTwo" presStyleCnt="0"/>
      <dgm:spPr/>
    </dgm:pt>
    <dgm:pt modelId="{D1117AA6-D6D7-6B49-8518-431897C2E3E0}" type="pres">
      <dgm:prSet presAssocID="{BBF818F6-814E-7141-B21A-3E09AF3D904C}" presName="sibSpaceTwo" presStyleCnt="0"/>
      <dgm:spPr/>
    </dgm:pt>
    <dgm:pt modelId="{8C767E09-475B-894F-B8F4-8F8A0361F205}" type="pres">
      <dgm:prSet presAssocID="{396C3E39-CAEA-1946-9ECA-65283EEED7D6}" presName="vertTwo" presStyleCnt="0"/>
      <dgm:spPr/>
    </dgm:pt>
    <dgm:pt modelId="{75EAD187-F29F-2F43-BC29-057A8BE5B912}" type="pres">
      <dgm:prSet presAssocID="{396C3E39-CAEA-1946-9ECA-65283EEED7D6}" presName="txTwo" presStyleLbl="node2" presStyleIdx="1" presStyleCnt="2">
        <dgm:presLayoutVars>
          <dgm:chPref val="3"/>
        </dgm:presLayoutVars>
      </dgm:prSet>
      <dgm:spPr/>
      <dgm:t>
        <a:bodyPr/>
        <a:lstStyle/>
        <a:p>
          <a:endParaRPr lang="tr-TR"/>
        </a:p>
      </dgm:t>
    </dgm:pt>
    <dgm:pt modelId="{1F37C7ED-E3E2-4F4E-B70E-ED25582A9B00}" type="pres">
      <dgm:prSet presAssocID="{396C3E39-CAEA-1946-9ECA-65283EEED7D6}" presName="parTransTwo" presStyleCnt="0"/>
      <dgm:spPr/>
    </dgm:pt>
    <dgm:pt modelId="{DC1E51BF-DD83-4C44-811F-30B58DFC851A}" type="pres">
      <dgm:prSet presAssocID="{396C3E39-CAEA-1946-9ECA-65283EEED7D6}" presName="horzTwo" presStyleCnt="0"/>
      <dgm:spPr/>
    </dgm:pt>
    <dgm:pt modelId="{297ACE7F-FEE6-404F-AB3E-B123FF385ABF}" type="pres">
      <dgm:prSet presAssocID="{64EEEB7D-A905-414A-BF05-0B2C9E53D402}" presName="vertThree" presStyleCnt="0"/>
      <dgm:spPr/>
    </dgm:pt>
    <dgm:pt modelId="{62D9DAF5-073E-7645-B8AD-467AFF39D238}" type="pres">
      <dgm:prSet presAssocID="{64EEEB7D-A905-414A-BF05-0B2C9E53D402}" presName="txThree" presStyleLbl="node3" presStyleIdx="0" presStyleCnt="6" custScaleX="121000">
        <dgm:presLayoutVars>
          <dgm:chPref val="3"/>
        </dgm:presLayoutVars>
      </dgm:prSet>
      <dgm:spPr/>
      <dgm:t>
        <a:bodyPr/>
        <a:lstStyle/>
        <a:p>
          <a:endParaRPr lang="tr-TR"/>
        </a:p>
      </dgm:t>
    </dgm:pt>
    <dgm:pt modelId="{F35ABFF7-6B62-B347-93DF-B7284E99D4BF}" type="pres">
      <dgm:prSet presAssocID="{64EEEB7D-A905-414A-BF05-0B2C9E53D402}" presName="horzThree" presStyleCnt="0"/>
      <dgm:spPr/>
    </dgm:pt>
    <dgm:pt modelId="{42E15E6C-EAE1-5645-B162-8338595F3F9D}" type="pres">
      <dgm:prSet presAssocID="{C5718BDA-F723-C54B-9D8A-BEDF99414491}" presName="sibSpaceThree" presStyleCnt="0"/>
      <dgm:spPr/>
    </dgm:pt>
    <dgm:pt modelId="{7D07D098-430A-CB4F-8C37-133C23875D8A}" type="pres">
      <dgm:prSet presAssocID="{DDEF649E-FFC5-4E46-9120-D03914E319C2}" presName="vertThree" presStyleCnt="0"/>
      <dgm:spPr/>
    </dgm:pt>
    <dgm:pt modelId="{94798E3B-2593-8244-AA3D-6F637BFFC4D1}" type="pres">
      <dgm:prSet presAssocID="{DDEF649E-FFC5-4E46-9120-D03914E319C2}" presName="txThree" presStyleLbl="node3" presStyleIdx="1" presStyleCnt="6">
        <dgm:presLayoutVars>
          <dgm:chPref val="3"/>
        </dgm:presLayoutVars>
      </dgm:prSet>
      <dgm:spPr/>
      <dgm:t>
        <a:bodyPr/>
        <a:lstStyle/>
        <a:p>
          <a:endParaRPr lang="tr-TR"/>
        </a:p>
      </dgm:t>
    </dgm:pt>
    <dgm:pt modelId="{D2BB14EA-C033-7F42-8EB2-BE4C656F3BF9}" type="pres">
      <dgm:prSet presAssocID="{DDEF649E-FFC5-4E46-9120-D03914E319C2}" presName="horzThree" presStyleCnt="0"/>
      <dgm:spPr/>
    </dgm:pt>
    <dgm:pt modelId="{F1E05655-7E0D-F74D-B7E2-016FD252A04A}" type="pres">
      <dgm:prSet presAssocID="{ED25AEC2-E286-F042-B425-6C1FE34A11EE}" presName="sibSpaceThree" presStyleCnt="0"/>
      <dgm:spPr/>
    </dgm:pt>
    <dgm:pt modelId="{7E4C0EEB-2BCB-A04D-94AB-9AF4EF410D9C}" type="pres">
      <dgm:prSet presAssocID="{4376D8BA-7F92-7247-B3B9-5CCF8CB3CDF4}" presName="vertThree" presStyleCnt="0"/>
      <dgm:spPr/>
    </dgm:pt>
    <dgm:pt modelId="{49F0E663-F66F-3A4D-B68F-FC85BCE5F0AB}" type="pres">
      <dgm:prSet presAssocID="{4376D8BA-7F92-7247-B3B9-5CCF8CB3CDF4}" presName="txThree" presStyleLbl="node3" presStyleIdx="2" presStyleCnt="6">
        <dgm:presLayoutVars>
          <dgm:chPref val="3"/>
        </dgm:presLayoutVars>
      </dgm:prSet>
      <dgm:spPr/>
      <dgm:t>
        <a:bodyPr/>
        <a:lstStyle/>
        <a:p>
          <a:endParaRPr lang="tr-TR"/>
        </a:p>
      </dgm:t>
    </dgm:pt>
    <dgm:pt modelId="{AEFCCD48-1D3B-CA4B-B13E-19F14EDDA23E}" type="pres">
      <dgm:prSet presAssocID="{4376D8BA-7F92-7247-B3B9-5CCF8CB3CDF4}" presName="horzThree" presStyleCnt="0"/>
      <dgm:spPr/>
    </dgm:pt>
    <dgm:pt modelId="{EBA21D76-9CE1-6B48-A07A-C0EDBCFD2FE2}" type="pres">
      <dgm:prSet presAssocID="{40BC2B30-452C-3C4D-876A-DB865E7FBFED}" presName="sibSpaceThree" presStyleCnt="0"/>
      <dgm:spPr/>
    </dgm:pt>
    <dgm:pt modelId="{DB95932C-4A6D-B341-9118-0C5685A93A8C}" type="pres">
      <dgm:prSet presAssocID="{8C677398-95AF-B44B-A2CD-D73AEEC154A7}" presName="vertThree" presStyleCnt="0"/>
      <dgm:spPr/>
    </dgm:pt>
    <dgm:pt modelId="{6A836C1A-3ABB-6D45-9B7F-198F7F53DD9E}" type="pres">
      <dgm:prSet presAssocID="{8C677398-95AF-B44B-A2CD-D73AEEC154A7}" presName="txThree" presStyleLbl="node3" presStyleIdx="3" presStyleCnt="6">
        <dgm:presLayoutVars>
          <dgm:chPref val="3"/>
        </dgm:presLayoutVars>
      </dgm:prSet>
      <dgm:spPr/>
      <dgm:t>
        <a:bodyPr/>
        <a:lstStyle/>
        <a:p>
          <a:endParaRPr lang="tr-TR"/>
        </a:p>
      </dgm:t>
    </dgm:pt>
    <dgm:pt modelId="{3C0F0207-F2DF-5341-8071-CA3D16B0CC78}" type="pres">
      <dgm:prSet presAssocID="{8C677398-95AF-B44B-A2CD-D73AEEC154A7}" presName="horzThree" presStyleCnt="0"/>
      <dgm:spPr/>
    </dgm:pt>
    <dgm:pt modelId="{8D54A98F-B18F-9946-9B49-2457A42C762C}" type="pres">
      <dgm:prSet presAssocID="{A8942EDB-2656-6B49-9A6D-1B8612ACE62B}" presName="sibSpaceThree" presStyleCnt="0"/>
      <dgm:spPr/>
    </dgm:pt>
    <dgm:pt modelId="{231AEB2D-CE90-7B4A-8E4D-8AD37F0DDF39}" type="pres">
      <dgm:prSet presAssocID="{E8D1D343-752F-4E4E-A3FD-C9FBE6B8E30D}" presName="vertThree" presStyleCnt="0"/>
      <dgm:spPr/>
    </dgm:pt>
    <dgm:pt modelId="{78855FEA-93D4-4A41-A305-8D6EDF77B4A9}" type="pres">
      <dgm:prSet presAssocID="{E8D1D343-752F-4E4E-A3FD-C9FBE6B8E30D}" presName="txThree" presStyleLbl="node3" presStyleIdx="4" presStyleCnt="6">
        <dgm:presLayoutVars>
          <dgm:chPref val="3"/>
        </dgm:presLayoutVars>
      </dgm:prSet>
      <dgm:spPr/>
      <dgm:t>
        <a:bodyPr/>
        <a:lstStyle/>
        <a:p>
          <a:endParaRPr lang="tr-TR"/>
        </a:p>
      </dgm:t>
    </dgm:pt>
    <dgm:pt modelId="{CF9CC9DB-BB8F-3747-BB48-127BC07664E5}" type="pres">
      <dgm:prSet presAssocID="{E8D1D343-752F-4E4E-A3FD-C9FBE6B8E30D}" presName="horzThree" presStyleCnt="0"/>
      <dgm:spPr/>
    </dgm:pt>
    <dgm:pt modelId="{D8F45C50-BBA0-D64C-9A65-DFBE2AC8F741}" type="pres">
      <dgm:prSet presAssocID="{94A24E73-4FB1-B943-9D1E-AA5CE00C766B}" presName="sibSpaceThree" presStyleCnt="0"/>
      <dgm:spPr/>
    </dgm:pt>
    <dgm:pt modelId="{5C437683-5DA1-E444-BA53-24D24A8CEF06}" type="pres">
      <dgm:prSet presAssocID="{AD9EEFB9-37D5-F540-87B1-C12BCE63F98C}" presName="vertThree" presStyleCnt="0"/>
      <dgm:spPr/>
    </dgm:pt>
    <dgm:pt modelId="{B3710267-6964-D144-83B7-45322EF222BA}" type="pres">
      <dgm:prSet presAssocID="{AD9EEFB9-37D5-F540-87B1-C12BCE63F98C}" presName="txThree" presStyleLbl="node3" presStyleIdx="5" presStyleCnt="6">
        <dgm:presLayoutVars>
          <dgm:chPref val="3"/>
        </dgm:presLayoutVars>
      </dgm:prSet>
      <dgm:spPr/>
      <dgm:t>
        <a:bodyPr/>
        <a:lstStyle/>
        <a:p>
          <a:endParaRPr lang="tr-TR"/>
        </a:p>
      </dgm:t>
    </dgm:pt>
    <dgm:pt modelId="{EA4ED115-0FCF-094A-8E57-A23366A8D4A1}" type="pres">
      <dgm:prSet presAssocID="{AD9EEFB9-37D5-F540-87B1-C12BCE63F98C}" presName="horzThree" presStyleCnt="0"/>
      <dgm:spPr/>
    </dgm:pt>
  </dgm:ptLst>
  <dgm:cxnLst>
    <dgm:cxn modelId="{0D32923D-5694-644C-8BC6-D02E45427A2F}" srcId="{396C3E39-CAEA-1946-9ECA-65283EEED7D6}" destId="{AD9EEFB9-37D5-F540-87B1-C12BCE63F98C}" srcOrd="5" destOrd="0" parTransId="{457AE690-C4A4-E54A-8C88-BF1101C974FB}" sibTransId="{33979909-9477-884D-A6A9-08F73B1B9766}"/>
    <dgm:cxn modelId="{DB80812C-45A7-A644-B30F-0514179BD075}" type="presOf" srcId="{E8D1D343-752F-4E4E-A3FD-C9FBE6B8E30D}" destId="{78855FEA-93D4-4A41-A305-8D6EDF77B4A9}" srcOrd="0" destOrd="0" presId="urn:microsoft.com/office/officeart/2005/8/layout/hierarchy4"/>
    <dgm:cxn modelId="{6BFDBFA3-C8C6-7D40-B0D5-C51DC4B83212}" type="presOf" srcId="{396C3E39-CAEA-1946-9ECA-65283EEED7D6}" destId="{75EAD187-F29F-2F43-BC29-057A8BE5B912}" srcOrd="0" destOrd="0" presId="urn:microsoft.com/office/officeart/2005/8/layout/hierarchy4"/>
    <dgm:cxn modelId="{264EFA64-A82C-7145-B421-359D137D2926}" srcId="{BF137594-7510-F646-B42A-E3549467584D}" destId="{F4CDC406-3ED4-6041-9B61-83B531D88E75}" srcOrd="0" destOrd="0" parTransId="{49A114DA-69BA-814A-8E30-0A21B2927242}" sibTransId="{361E37C7-7066-C444-89B7-B7FCB31F82E5}"/>
    <dgm:cxn modelId="{A9498B84-5055-5847-AFCD-DAA74B433E20}" srcId="{396C3E39-CAEA-1946-9ECA-65283EEED7D6}" destId="{E8D1D343-752F-4E4E-A3FD-C9FBE6B8E30D}" srcOrd="4" destOrd="0" parTransId="{5F834230-2431-0242-8E9C-057EAF532871}" sibTransId="{94A24E73-4FB1-B943-9D1E-AA5CE00C766B}"/>
    <dgm:cxn modelId="{4F7A306B-2011-E34A-A4AB-143531D67606}" srcId="{F4CDC406-3ED4-6041-9B61-83B531D88E75}" destId="{396C3E39-CAEA-1946-9ECA-65283EEED7D6}" srcOrd="1" destOrd="0" parTransId="{C10A0ADC-519A-B44D-A14B-3C3C87B5CAA0}" sibTransId="{2EE68AD7-E47C-A54A-A4EB-A3B37E616E18}"/>
    <dgm:cxn modelId="{06C70C32-2282-2E45-8853-1AC623632E22}" type="presOf" srcId="{F4CDC406-3ED4-6041-9B61-83B531D88E75}" destId="{0D809734-41AB-C241-9BF0-4E53E5DA34FB}" srcOrd="0" destOrd="0" presId="urn:microsoft.com/office/officeart/2005/8/layout/hierarchy4"/>
    <dgm:cxn modelId="{6F7EA17F-D595-3F4D-A8A2-816FBF8FE02B}" type="presOf" srcId="{AD9EEFB9-37D5-F540-87B1-C12BCE63F98C}" destId="{B3710267-6964-D144-83B7-45322EF222BA}" srcOrd="0" destOrd="0" presId="urn:microsoft.com/office/officeart/2005/8/layout/hierarchy4"/>
    <dgm:cxn modelId="{12867131-5450-DA42-8C95-D0C9E432D3FE}" srcId="{F4CDC406-3ED4-6041-9B61-83B531D88E75}" destId="{9AF94BEF-5758-6B4A-97DA-F6685042FA82}" srcOrd="0" destOrd="0" parTransId="{61D69A5D-CE72-D948-8ED6-ED0FCBA2EC91}" sibTransId="{BBF818F6-814E-7141-B21A-3E09AF3D904C}"/>
    <dgm:cxn modelId="{ADFE4957-3DCF-9C40-89C4-E2C46B8B54D4}" srcId="{396C3E39-CAEA-1946-9ECA-65283EEED7D6}" destId="{DDEF649E-FFC5-4E46-9120-D03914E319C2}" srcOrd="1" destOrd="0" parTransId="{3FA9D57D-8B4E-F94E-A5CD-138ABC97EAE7}" sibTransId="{ED25AEC2-E286-F042-B425-6C1FE34A11EE}"/>
    <dgm:cxn modelId="{0DCCC5D3-0293-544A-BE0A-948BBBAAB7F5}" srcId="{396C3E39-CAEA-1946-9ECA-65283EEED7D6}" destId="{4376D8BA-7F92-7247-B3B9-5CCF8CB3CDF4}" srcOrd="2" destOrd="0" parTransId="{18C138B9-6593-0F40-ADF0-FF1D210DCFDF}" sibTransId="{40BC2B30-452C-3C4D-876A-DB865E7FBFED}"/>
    <dgm:cxn modelId="{9E2F9A55-A8D0-AA42-AC00-C1ECEE11940F}" type="presOf" srcId="{9AF94BEF-5758-6B4A-97DA-F6685042FA82}" destId="{53E4E58A-AE01-224D-AEBA-261BAEF1EE90}" srcOrd="0" destOrd="0" presId="urn:microsoft.com/office/officeart/2005/8/layout/hierarchy4"/>
    <dgm:cxn modelId="{DC84A679-E749-1446-B655-B7F747AE31EF}" srcId="{396C3E39-CAEA-1946-9ECA-65283EEED7D6}" destId="{8C677398-95AF-B44B-A2CD-D73AEEC154A7}" srcOrd="3" destOrd="0" parTransId="{8FD1C9AD-B779-1F41-93B4-73B97D7BEA7C}" sibTransId="{A8942EDB-2656-6B49-9A6D-1B8612ACE62B}"/>
    <dgm:cxn modelId="{5673AC1B-30A0-1A47-860F-43486858FE27}" type="presOf" srcId="{DDEF649E-FFC5-4E46-9120-D03914E319C2}" destId="{94798E3B-2593-8244-AA3D-6F637BFFC4D1}" srcOrd="0" destOrd="0" presId="urn:microsoft.com/office/officeart/2005/8/layout/hierarchy4"/>
    <dgm:cxn modelId="{0A746710-26BE-A540-AAFD-596B0C3F193E}" srcId="{396C3E39-CAEA-1946-9ECA-65283EEED7D6}" destId="{64EEEB7D-A905-414A-BF05-0B2C9E53D402}" srcOrd="0" destOrd="0" parTransId="{ED63A508-75B8-4246-B313-B7B03BDD040B}" sibTransId="{C5718BDA-F723-C54B-9D8A-BEDF99414491}"/>
    <dgm:cxn modelId="{3DC5B3E2-C2F7-1845-BA4C-1379CF6D6997}" type="presOf" srcId="{BF137594-7510-F646-B42A-E3549467584D}" destId="{5D587C07-8EF9-A949-8D13-5276B18A2F35}" srcOrd="0" destOrd="0" presId="urn:microsoft.com/office/officeart/2005/8/layout/hierarchy4"/>
    <dgm:cxn modelId="{EF7CC4BD-A62F-B74B-BB9C-606433A641C0}" type="presOf" srcId="{8C677398-95AF-B44B-A2CD-D73AEEC154A7}" destId="{6A836C1A-3ABB-6D45-9B7F-198F7F53DD9E}" srcOrd="0" destOrd="0" presId="urn:microsoft.com/office/officeart/2005/8/layout/hierarchy4"/>
    <dgm:cxn modelId="{E53F5B02-2F27-724E-A717-96F6835326AF}" type="presOf" srcId="{64EEEB7D-A905-414A-BF05-0B2C9E53D402}" destId="{62D9DAF5-073E-7645-B8AD-467AFF39D238}" srcOrd="0" destOrd="0" presId="urn:microsoft.com/office/officeart/2005/8/layout/hierarchy4"/>
    <dgm:cxn modelId="{C781DF84-58C8-A44F-89BF-34935258D96D}" type="presOf" srcId="{4376D8BA-7F92-7247-B3B9-5CCF8CB3CDF4}" destId="{49F0E663-F66F-3A4D-B68F-FC85BCE5F0AB}" srcOrd="0" destOrd="0" presId="urn:microsoft.com/office/officeart/2005/8/layout/hierarchy4"/>
    <dgm:cxn modelId="{C529D253-696E-4748-9628-978373E320FA}" type="presParOf" srcId="{5D587C07-8EF9-A949-8D13-5276B18A2F35}" destId="{88DB9C78-062F-7247-99EB-53493D0668AE}" srcOrd="0" destOrd="0" presId="urn:microsoft.com/office/officeart/2005/8/layout/hierarchy4"/>
    <dgm:cxn modelId="{5118C660-F9F3-6B47-B00E-95940F998EBA}" type="presParOf" srcId="{88DB9C78-062F-7247-99EB-53493D0668AE}" destId="{0D809734-41AB-C241-9BF0-4E53E5DA34FB}" srcOrd="0" destOrd="0" presId="urn:microsoft.com/office/officeart/2005/8/layout/hierarchy4"/>
    <dgm:cxn modelId="{F61E3459-DB40-CB48-ADB8-92E438F573F8}" type="presParOf" srcId="{88DB9C78-062F-7247-99EB-53493D0668AE}" destId="{1B004CFF-3C50-7144-A8DB-F14FC7FFD668}" srcOrd="1" destOrd="0" presId="urn:microsoft.com/office/officeart/2005/8/layout/hierarchy4"/>
    <dgm:cxn modelId="{6565D93F-2DF3-B341-80F2-0D7A57D8FB66}" type="presParOf" srcId="{88DB9C78-062F-7247-99EB-53493D0668AE}" destId="{2FA68A50-EB6D-EF4C-9949-BC4F90CA1D45}" srcOrd="2" destOrd="0" presId="urn:microsoft.com/office/officeart/2005/8/layout/hierarchy4"/>
    <dgm:cxn modelId="{54385E3F-62B0-EF4B-AC99-AED3D70F2483}" type="presParOf" srcId="{2FA68A50-EB6D-EF4C-9949-BC4F90CA1D45}" destId="{54DB3F19-4FD8-0A4C-A6FE-5B743EC43430}" srcOrd="0" destOrd="0" presId="urn:microsoft.com/office/officeart/2005/8/layout/hierarchy4"/>
    <dgm:cxn modelId="{F051BA63-76D0-1A4C-A0EF-F40C18BF48B6}" type="presParOf" srcId="{54DB3F19-4FD8-0A4C-A6FE-5B743EC43430}" destId="{53E4E58A-AE01-224D-AEBA-261BAEF1EE90}" srcOrd="0" destOrd="0" presId="urn:microsoft.com/office/officeart/2005/8/layout/hierarchy4"/>
    <dgm:cxn modelId="{2FBE731B-322A-0C4D-8337-D338B94518EA}" type="presParOf" srcId="{54DB3F19-4FD8-0A4C-A6FE-5B743EC43430}" destId="{AA436D69-AA12-EC43-8A34-7D53867AAE04}" srcOrd="1" destOrd="0" presId="urn:microsoft.com/office/officeart/2005/8/layout/hierarchy4"/>
    <dgm:cxn modelId="{9968C3B6-4FDA-3448-8B19-13FA80144613}" type="presParOf" srcId="{2FA68A50-EB6D-EF4C-9949-BC4F90CA1D45}" destId="{D1117AA6-D6D7-6B49-8518-431897C2E3E0}" srcOrd="1" destOrd="0" presId="urn:microsoft.com/office/officeart/2005/8/layout/hierarchy4"/>
    <dgm:cxn modelId="{B839EA85-689A-124C-9C6C-B0279F1124C3}" type="presParOf" srcId="{2FA68A50-EB6D-EF4C-9949-BC4F90CA1D45}" destId="{8C767E09-475B-894F-B8F4-8F8A0361F205}" srcOrd="2" destOrd="0" presId="urn:microsoft.com/office/officeart/2005/8/layout/hierarchy4"/>
    <dgm:cxn modelId="{DE022C58-3404-054B-9151-128580CBEA72}" type="presParOf" srcId="{8C767E09-475B-894F-B8F4-8F8A0361F205}" destId="{75EAD187-F29F-2F43-BC29-057A8BE5B912}" srcOrd="0" destOrd="0" presId="urn:microsoft.com/office/officeart/2005/8/layout/hierarchy4"/>
    <dgm:cxn modelId="{7F906AF5-8C2D-1242-80EC-BFEB754981BB}" type="presParOf" srcId="{8C767E09-475B-894F-B8F4-8F8A0361F205}" destId="{1F37C7ED-E3E2-4F4E-B70E-ED25582A9B00}" srcOrd="1" destOrd="0" presId="urn:microsoft.com/office/officeart/2005/8/layout/hierarchy4"/>
    <dgm:cxn modelId="{69A1354E-1847-1049-874E-35DAD68717A6}" type="presParOf" srcId="{8C767E09-475B-894F-B8F4-8F8A0361F205}" destId="{DC1E51BF-DD83-4C44-811F-30B58DFC851A}" srcOrd="2" destOrd="0" presId="urn:microsoft.com/office/officeart/2005/8/layout/hierarchy4"/>
    <dgm:cxn modelId="{99CBA023-85D4-A448-8704-967946F6D60A}" type="presParOf" srcId="{DC1E51BF-DD83-4C44-811F-30B58DFC851A}" destId="{297ACE7F-FEE6-404F-AB3E-B123FF385ABF}" srcOrd="0" destOrd="0" presId="urn:microsoft.com/office/officeart/2005/8/layout/hierarchy4"/>
    <dgm:cxn modelId="{362822C6-8515-CB4A-9D3E-E2AC43C35EED}" type="presParOf" srcId="{297ACE7F-FEE6-404F-AB3E-B123FF385ABF}" destId="{62D9DAF5-073E-7645-B8AD-467AFF39D238}" srcOrd="0" destOrd="0" presId="urn:microsoft.com/office/officeart/2005/8/layout/hierarchy4"/>
    <dgm:cxn modelId="{2F8D0B68-7101-8A4F-9F2F-0F48F2394AF7}" type="presParOf" srcId="{297ACE7F-FEE6-404F-AB3E-B123FF385ABF}" destId="{F35ABFF7-6B62-B347-93DF-B7284E99D4BF}" srcOrd="1" destOrd="0" presId="urn:microsoft.com/office/officeart/2005/8/layout/hierarchy4"/>
    <dgm:cxn modelId="{2506C8EC-8E27-6A49-82C1-78F7A2F5B705}" type="presParOf" srcId="{DC1E51BF-DD83-4C44-811F-30B58DFC851A}" destId="{42E15E6C-EAE1-5645-B162-8338595F3F9D}" srcOrd="1" destOrd="0" presId="urn:microsoft.com/office/officeart/2005/8/layout/hierarchy4"/>
    <dgm:cxn modelId="{05435F14-5553-AC4D-9CA0-BB3580CCC7AB}" type="presParOf" srcId="{DC1E51BF-DD83-4C44-811F-30B58DFC851A}" destId="{7D07D098-430A-CB4F-8C37-133C23875D8A}" srcOrd="2" destOrd="0" presId="urn:microsoft.com/office/officeart/2005/8/layout/hierarchy4"/>
    <dgm:cxn modelId="{4E4CD663-1088-C743-8F5F-0EDD8BFF0A0B}" type="presParOf" srcId="{7D07D098-430A-CB4F-8C37-133C23875D8A}" destId="{94798E3B-2593-8244-AA3D-6F637BFFC4D1}" srcOrd="0" destOrd="0" presId="urn:microsoft.com/office/officeart/2005/8/layout/hierarchy4"/>
    <dgm:cxn modelId="{CC22E4B8-D51A-4B48-8CFC-E76DCA29457F}" type="presParOf" srcId="{7D07D098-430A-CB4F-8C37-133C23875D8A}" destId="{D2BB14EA-C033-7F42-8EB2-BE4C656F3BF9}" srcOrd="1" destOrd="0" presId="urn:microsoft.com/office/officeart/2005/8/layout/hierarchy4"/>
    <dgm:cxn modelId="{89CA070E-D4A3-984C-AEE9-EEB12CC4E576}" type="presParOf" srcId="{DC1E51BF-DD83-4C44-811F-30B58DFC851A}" destId="{F1E05655-7E0D-F74D-B7E2-016FD252A04A}" srcOrd="3" destOrd="0" presId="urn:microsoft.com/office/officeart/2005/8/layout/hierarchy4"/>
    <dgm:cxn modelId="{5C1807BB-D707-064F-9DD4-E14B53E4D8AE}" type="presParOf" srcId="{DC1E51BF-DD83-4C44-811F-30B58DFC851A}" destId="{7E4C0EEB-2BCB-A04D-94AB-9AF4EF410D9C}" srcOrd="4" destOrd="0" presId="urn:microsoft.com/office/officeart/2005/8/layout/hierarchy4"/>
    <dgm:cxn modelId="{2DBEFD1E-0D45-CA41-BECB-16DD55D0140C}" type="presParOf" srcId="{7E4C0EEB-2BCB-A04D-94AB-9AF4EF410D9C}" destId="{49F0E663-F66F-3A4D-B68F-FC85BCE5F0AB}" srcOrd="0" destOrd="0" presId="urn:microsoft.com/office/officeart/2005/8/layout/hierarchy4"/>
    <dgm:cxn modelId="{C4487B55-CC2D-344C-B5D8-DE9E09DDAEC6}" type="presParOf" srcId="{7E4C0EEB-2BCB-A04D-94AB-9AF4EF410D9C}" destId="{AEFCCD48-1D3B-CA4B-B13E-19F14EDDA23E}" srcOrd="1" destOrd="0" presId="urn:microsoft.com/office/officeart/2005/8/layout/hierarchy4"/>
    <dgm:cxn modelId="{3F6ADE3F-F1A3-A645-9082-D3AE8A05EAA0}" type="presParOf" srcId="{DC1E51BF-DD83-4C44-811F-30B58DFC851A}" destId="{EBA21D76-9CE1-6B48-A07A-C0EDBCFD2FE2}" srcOrd="5" destOrd="0" presId="urn:microsoft.com/office/officeart/2005/8/layout/hierarchy4"/>
    <dgm:cxn modelId="{DED1C62D-6665-4849-9A79-9000AF5DA29E}" type="presParOf" srcId="{DC1E51BF-DD83-4C44-811F-30B58DFC851A}" destId="{DB95932C-4A6D-B341-9118-0C5685A93A8C}" srcOrd="6" destOrd="0" presId="urn:microsoft.com/office/officeart/2005/8/layout/hierarchy4"/>
    <dgm:cxn modelId="{DE5204DA-06C7-FC42-B61B-F08F23AC7B91}" type="presParOf" srcId="{DB95932C-4A6D-B341-9118-0C5685A93A8C}" destId="{6A836C1A-3ABB-6D45-9B7F-198F7F53DD9E}" srcOrd="0" destOrd="0" presId="urn:microsoft.com/office/officeart/2005/8/layout/hierarchy4"/>
    <dgm:cxn modelId="{6AAB629C-065E-054A-B472-10455AAB7025}" type="presParOf" srcId="{DB95932C-4A6D-B341-9118-0C5685A93A8C}" destId="{3C0F0207-F2DF-5341-8071-CA3D16B0CC78}" srcOrd="1" destOrd="0" presId="urn:microsoft.com/office/officeart/2005/8/layout/hierarchy4"/>
    <dgm:cxn modelId="{7D9D3D04-85DE-304D-B36A-86E48B4CC6F7}" type="presParOf" srcId="{DC1E51BF-DD83-4C44-811F-30B58DFC851A}" destId="{8D54A98F-B18F-9946-9B49-2457A42C762C}" srcOrd="7" destOrd="0" presId="urn:microsoft.com/office/officeart/2005/8/layout/hierarchy4"/>
    <dgm:cxn modelId="{43C8B71A-C9A5-A047-ADC7-1A6067FB7372}" type="presParOf" srcId="{DC1E51BF-DD83-4C44-811F-30B58DFC851A}" destId="{231AEB2D-CE90-7B4A-8E4D-8AD37F0DDF39}" srcOrd="8" destOrd="0" presId="urn:microsoft.com/office/officeart/2005/8/layout/hierarchy4"/>
    <dgm:cxn modelId="{5A2F24B4-C48F-DB45-A683-9110EB70D756}" type="presParOf" srcId="{231AEB2D-CE90-7B4A-8E4D-8AD37F0DDF39}" destId="{78855FEA-93D4-4A41-A305-8D6EDF77B4A9}" srcOrd="0" destOrd="0" presId="urn:microsoft.com/office/officeart/2005/8/layout/hierarchy4"/>
    <dgm:cxn modelId="{DB5D2C83-F05B-384F-B507-688359336614}" type="presParOf" srcId="{231AEB2D-CE90-7B4A-8E4D-8AD37F0DDF39}" destId="{CF9CC9DB-BB8F-3747-BB48-127BC07664E5}" srcOrd="1" destOrd="0" presId="urn:microsoft.com/office/officeart/2005/8/layout/hierarchy4"/>
    <dgm:cxn modelId="{6D21B3C4-4321-6C4E-BBAF-6351FCD62621}" type="presParOf" srcId="{DC1E51BF-DD83-4C44-811F-30B58DFC851A}" destId="{D8F45C50-BBA0-D64C-9A65-DFBE2AC8F741}" srcOrd="9" destOrd="0" presId="urn:microsoft.com/office/officeart/2005/8/layout/hierarchy4"/>
    <dgm:cxn modelId="{24D8D2C6-E3AD-F445-B9D1-E3F56F867EAB}" type="presParOf" srcId="{DC1E51BF-DD83-4C44-811F-30B58DFC851A}" destId="{5C437683-5DA1-E444-BA53-24D24A8CEF06}" srcOrd="10" destOrd="0" presId="urn:microsoft.com/office/officeart/2005/8/layout/hierarchy4"/>
    <dgm:cxn modelId="{F61FED7C-76BB-1C46-ABA5-DDF34679F443}" type="presParOf" srcId="{5C437683-5DA1-E444-BA53-24D24A8CEF06}" destId="{B3710267-6964-D144-83B7-45322EF222BA}" srcOrd="0" destOrd="0" presId="urn:microsoft.com/office/officeart/2005/8/layout/hierarchy4"/>
    <dgm:cxn modelId="{7AA4976E-AE61-A94D-AE53-988AC36595AA}" type="presParOf" srcId="{5C437683-5DA1-E444-BA53-24D24A8CEF06}" destId="{EA4ED115-0FCF-094A-8E57-A23366A8D4A1}" srcOrd="1" destOrd="0" presId="urn:microsoft.com/office/officeart/2005/8/layout/hierarchy4"/>
  </dgm:cxnLst>
  <dgm:bg>
    <a:solidFill>
      <a:schemeClr val="bg2">
        <a:lumMod val="9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6835368-ED19-104F-8A0D-0421016DB045}" type="doc">
      <dgm:prSet loTypeId="urn:microsoft.com/office/officeart/2005/8/layout/default" loCatId="list" qsTypeId="urn:microsoft.com/office/officeart/2005/8/quickstyle/simple1" qsCatId="simple" csTypeId="urn:microsoft.com/office/officeart/2005/8/colors/accent2_5" csCatId="accent2" phldr="1"/>
      <dgm:spPr/>
      <dgm:t>
        <a:bodyPr/>
        <a:lstStyle/>
        <a:p>
          <a:endParaRPr lang="tr-TR"/>
        </a:p>
      </dgm:t>
    </dgm:pt>
    <dgm:pt modelId="{7B9B0612-712E-0640-B86F-EBBBFAEC4A9A}">
      <dgm:prSet custT="1"/>
      <dgm:spPr/>
      <dgm:t>
        <a:bodyPr/>
        <a:lstStyle/>
        <a:p>
          <a:r>
            <a:rPr lang="tr-TR" sz="1600" dirty="0">
              <a:solidFill>
                <a:schemeClr val="tx1"/>
              </a:solidFill>
              <a:latin typeface="Calibri" panose="020F0502020204030204" pitchFamily="34" charset="0"/>
              <a:cs typeface="Calibri" panose="020F0502020204030204" pitchFamily="34" charset="0"/>
            </a:rPr>
            <a:t>Yani düzenli, girişten sonuca doğru ilerleyen, genel prensipler oluşturan, bunları özel durumlara uygulayan ifadeler.</a:t>
          </a:r>
        </a:p>
      </dgm:t>
    </dgm:pt>
    <dgm:pt modelId="{DCB8D99C-E775-D24A-B6C3-79C27F88EF6D}" type="parTrans" cxnId="{EE6BDAFC-739D-C345-B4D0-4D1E1D9220AF}">
      <dgm:prSet/>
      <dgm:spPr/>
      <dgm:t>
        <a:bodyPr/>
        <a:lstStyle/>
        <a:p>
          <a:endParaRPr lang="tr-TR"/>
        </a:p>
      </dgm:t>
    </dgm:pt>
    <dgm:pt modelId="{F49FBB3A-F0E4-5A40-8151-D95DC40EF6A0}" type="sibTrans" cxnId="{EE6BDAFC-739D-C345-B4D0-4D1E1D9220AF}">
      <dgm:prSet/>
      <dgm:spPr/>
      <dgm:t>
        <a:bodyPr/>
        <a:lstStyle/>
        <a:p>
          <a:endParaRPr lang="tr-TR"/>
        </a:p>
      </dgm:t>
    </dgm:pt>
    <dgm:pt modelId="{7E7FFD8C-E0EB-4544-A9DF-5B48999069BA}">
      <dgm:prSet/>
      <dgm:spPr/>
      <dgm:t>
        <a:bodyPr/>
        <a:lstStyle/>
        <a:p>
          <a:r>
            <a:rPr lang="tr-TR" dirty="0">
              <a:solidFill>
                <a:schemeClr val="tx1"/>
              </a:solidFill>
              <a:latin typeface="Calibri" panose="020F0502020204030204" pitchFamily="34" charset="0"/>
              <a:cs typeface="Calibri" panose="020F0502020204030204" pitchFamily="34" charset="0"/>
            </a:rPr>
            <a:t>Duygulardan soyutlanmış bir konuşma tarzı</a:t>
          </a:r>
        </a:p>
        <a:p>
          <a:r>
            <a:rPr lang="tr-TR" dirty="0">
              <a:solidFill>
                <a:schemeClr val="tx1"/>
              </a:solidFill>
              <a:latin typeface="Calibri" panose="020F0502020204030204" pitchFamily="34" charset="0"/>
              <a:cs typeface="Calibri" panose="020F0502020204030204" pitchFamily="34" charset="0"/>
            </a:rPr>
            <a:t>Yüksek eğitimli kişilerin öğrenilmiş düzgün anlatım normlarıyla şekillenen ifade biçimleri </a:t>
          </a:r>
        </a:p>
      </dgm:t>
    </dgm:pt>
    <dgm:pt modelId="{36F3F728-CEF7-4B4E-A334-7AC61C9961D1}" type="parTrans" cxnId="{3BCD09BD-018D-0041-AF95-1A1C3B6FDD63}">
      <dgm:prSet/>
      <dgm:spPr/>
      <dgm:t>
        <a:bodyPr/>
        <a:lstStyle/>
        <a:p>
          <a:endParaRPr lang="tr-TR"/>
        </a:p>
      </dgm:t>
    </dgm:pt>
    <dgm:pt modelId="{C64C61B0-3679-6244-9FCB-247A08CDC04C}" type="sibTrans" cxnId="{3BCD09BD-018D-0041-AF95-1A1C3B6FDD63}">
      <dgm:prSet/>
      <dgm:spPr/>
      <dgm:t>
        <a:bodyPr/>
        <a:lstStyle/>
        <a:p>
          <a:endParaRPr lang="tr-TR"/>
        </a:p>
      </dgm:t>
    </dgm:pt>
    <dgm:pt modelId="{F3A75FAE-FC11-5644-A725-C2D7AEE6E0E9}">
      <dgm:prSet/>
      <dgm:spPr/>
      <dgm:t>
        <a:bodyPr/>
        <a:lstStyle/>
        <a:p>
          <a:r>
            <a:rPr lang="tr-TR" dirty="0">
              <a:solidFill>
                <a:schemeClr val="tx1"/>
              </a:solidFill>
              <a:latin typeface="Calibri" panose="020F0502020204030204" pitchFamily="34" charset="0"/>
              <a:cs typeface="Calibri" panose="020F0502020204030204" pitchFamily="34" charset="0"/>
            </a:rPr>
            <a:t>dolaylı, çekingen, sorulu ifadelere tercih edilir.</a:t>
          </a:r>
        </a:p>
      </dgm:t>
    </dgm:pt>
    <dgm:pt modelId="{FAFE6682-6169-B74C-9128-D923E1239834}" type="parTrans" cxnId="{A578141B-97F4-2F43-82CE-FC571428BA13}">
      <dgm:prSet/>
      <dgm:spPr/>
      <dgm:t>
        <a:bodyPr/>
        <a:lstStyle/>
        <a:p>
          <a:endParaRPr lang="tr-TR"/>
        </a:p>
      </dgm:t>
    </dgm:pt>
    <dgm:pt modelId="{D643544F-42E4-054C-87B3-F4DCC3EA2A4C}" type="sibTrans" cxnId="{A578141B-97F4-2F43-82CE-FC571428BA13}">
      <dgm:prSet/>
      <dgm:spPr/>
      <dgm:t>
        <a:bodyPr/>
        <a:lstStyle/>
        <a:p>
          <a:endParaRPr lang="tr-TR"/>
        </a:p>
      </dgm:t>
    </dgm:pt>
    <dgm:pt modelId="{08F10A4F-9381-1843-8851-6AB20C2FAF5E}">
      <dgm:prSet/>
      <dgm:spPr/>
      <dgm:t>
        <a:bodyPr/>
        <a:lstStyle/>
        <a:p>
          <a:r>
            <a:rPr lang="tr-TR" dirty="0">
              <a:solidFill>
                <a:schemeClr val="tx1"/>
              </a:solidFill>
              <a:latin typeface="Calibri" panose="020F0502020204030204" pitchFamily="34" charset="0"/>
              <a:cs typeface="Calibri" panose="020F0502020204030204" pitchFamily="34" charset="0"/>
            </a:rPr>
            <a:t>Daha kontrollü, belirgin duygu ifadelerinden ve hareketlerinden soyutlanmış</a:t>
          </a:r>
        </a:p>
      </dgm:t>
    </dgm:pt>
    <dgm:pt modelId="{82855B82-DBFD-5F44-99F2-F17508FD5E6A}" type="parTrans" cxnId="{EB66901A-DADE-E944-8BE3-765B0CD2F01A}">
      <dgm:prSet/>
      <dgm:spPr/>
      <dgm:t>
        <a:bodyPr/>
        <a:lstStyle/>
        <a:p>
          <a:endParaRPr lang="tr-TR"/>
        </a:p>
      </dgm:t>
    </dgm:pt>
    <dgm:pt modelId="{11730225-D5A2-1F44-A934-42725F0E4538}" type="sibTrans" cxnId="{EB66901A-DADE-E944-8BE3-765B0CD2F01A}">
      <dgm:prSet/>
      <dgm:spPr/>
      <dgm:t>
        <a:bodyPr/>
        <a:lstStyle/>
        <a:p>
          <a:endParaRPr lang="tr-TR"/>
        </a:p>
      </dgm:t>
    </dgm:pt>
    <dgm:pt modelId="{81ADF2BF-1AC3-4346-9DF6-6B049B4F3519}">
      <dgm:prSet custT="1"/>
      <dgm:spPr/>
      <dgm:t>
        <a:bodyPr/>
        <a:lstStyle/>
        <a:p>
          <a:r>
            <a:rPr lang="tr-TR" sz="2000" b="1" dirty="0">
              <a:solidFill>
                <a:schemeClr val="tx1"/>
              </a:solidFill>
              <a:latin typeface="Calibri" panose="020F0502020204030204" pitchFamily="34" charset="0"/>
              <a:cs typeface="Calibri" panose="020F0502020204030204" pitchFamily="34" charset="0"/>
            </a:rPr>
            <a:t>Beyaz, orta sınıf erkeğin konuşma kültürü</a:t>
          </a:r>
          <a:endParaRPr lang="tr-TR" sz="2000" dirty="0">
            <a:solidFill>
              <a:schemeClr val="tx1"/>
            </a:solidFill>
            <a:latin typeface="Calibri" panose="020F0502020204030204" pitchFamily="34" charset="0"/>
            <a:cs typeface="Calibri" panose="020F0502020204030204" pitchFamily="34" charset="0"/>
          </a:endParaRPr>
        </a:p>
      </dgm:t>
    </dgm:pt>
    <dgm:pt modelId="{FE3BAB56-4223-E14E-8A5A-1CECC8125F4D}" type="parTrans" cxnId="{33C987AD-299A-544A-8F0C-0F41D934B82C}">
      <dgm:prSet/>
      <dgm:spPr/>
      <dgm:t>
        <a:bodyPr/>
        <a:lstStyle/>
        <a:p>
          <a:endParaRPr lang="tr-TR"/>
        </a:p>
      </dgm:t>
    </dgm:pt>
    <dgm:pt modelId="{38F12A52-7B2D-9647-8E03-003B6AC1B321}" type="sibTrans" cxnId="{33C987AD-299A-544A-8F0C-0F41D934B82C}">
      <dgm:prSet/>
      <dgm:spPr/>
      <dgm:t>
        <a:bodyPr/>
        <a:lstStyle/>
        <a:p>
          <a:endParaRPr lang="tr-TR"/>
        </a:p>
      </dgm:t>
    </dgm:pt>
    <dgm:pt modelId="{D27E71BC-77A0-234D-A1DC-05841D7C54DC}">
      <dgm:prSet/>
      <dgm:spPr>
        <a:solidFill>
          <a:srgbClr val="C0CFA6">
            <a:alpha val="50000"/>
          </a:srgbClr>
        </a:solidFill>
      </dgm:spPr>
      <dgm:t>
        <a:bodyPr/>
        <a:lstStyle/>
        <a:p>
          <a:r>
            <a:rPr lang="tr-TR" dirty="0">
              <a:solidFill>
                <a:schemeClr val="tx1"/>
              </a:solidFill>
              <a:latin typeface="Calibri" panose="020F0502020204030204" pitchFamily="34" charset="0"/>
              <a:cs typeface="Calibri" panose="020F0502020204030204" pitchFamily="34" charset="0"/>
            </a:rPr>
            <a:t>Daha heyecanlı, duygu ifadeleri, ses tonlamaları, mimikler, mecazi kullanımlarla yüklü olan </a:t>
          </a:r>
          <a:r>
            <a:rPr lang="tr-TR" b="1" dirty="0">
              <a:solidFill>
                <a:schemeClr val="tx1"/>
              </a:solidFill>
              <a:latin typeface="Calibri" panose="020F0502020204030204" pitchFamily="34" charset="0"/>
              <a:cs typeface="Calibri" panose="020F0502020204030204" pitchFamily="34" charset="0"/>
            </a:rPr>
            <a:t>kadınların</a:t>
          </a:r>
          <a:r>
            <a:rPr lang="tr-TR" dirty="0">
              <a:solidFill>
                <a:schemeClr val="tx1"/>
              </a:solidFill>
              <a:latin typeface="Calibri" panose="020F0502020204030204" pitchFamily="34" charset="0"/>
              <a:cs typeface="Calibri" panose="020F0502020204030204" pitchFamily="34" charset="0"/>
            </a:rPr>
            <a:t>, ırksal ya da etnik </a:t>
          </a:r>
          <a:r>
            <a:rPr lang="tr-TR" b="1" dirty="0">
              <a:solidFill>
                <a:schemeClr val="tx1"/>
              </a:solidFill>
              <a:latin typeface="Calibri" panose="020F0502020204030204" pitchFamily="34" charset="0"/>
              <a:cs typeface="Calibri" panose="020F0502020204030204" pitchFamily="34" charset="0"/>
            </a:rPr>
            <a:t>azınlıkların</a:t>
          </a:r>
          <a:r>
            <a:rPr lang="tr-TR" dirty="0">
              <a:solidFill>
                <a:schemeClr val="tx1"/>
              </a:solidFill>
              <a:latin typeface="Calibri" panose="020F0502020204030204" pitchFamily="34" charset="0"/>
              <a:cs typeface="Calibri" panose="020F0502020204030204" pitchFamily="34" charset="0"/>
            </a:rPr>
            <a:t> , </a:t>
          </a:r>
          <a:r>
            <a:rPr lang="tr-TR" b="1" dirty="0">
              <a:solidFill>
                <a:schemeClr val="tx1"/>
              </a:solidFill>
              <a:latin typeface="Calibri" panose="020F0502020204030204" pitchFamily="34" charset="0"/>
              <a:cs typeface="Calibri" panose="020F0502020204030204" pitchFamily="34" charset="0"/>
            </a:rPr>
            <a:t>işçi</a:t>
          </a:r>
          <a:r>
            <a:rPr lang="tr-TR" dirty="0">
              <a:solidFill>
                <a:schemeClr val="tx1"/>
              </a:solidFill>
              <a:latin typeface="Calibri" panose="020F0502020204030204" pitchFamily="34" charset="0"/>
              <a:cs typeface="Calibri" panose="020F0502020204030204" pitchFamily="34" charset="0"/>
            </a:rPr>
            <a:t> sınıfının konuşma kültürünün karşısında üstünlük kazanır (</a:t>
          </a:r>
          <a:r>
            <a:rPr lang="tr-TR" dirty="0" err="1">
              <a:solidFill>
                <a:schemeClr val="tx1"/>
              </a:solidFill>
              <a:latin typeface="Calibri" panose="020F0502020204030204" pitchFamily="34" charset="0"/>
              <a:cs typeface="Calibri" panose="020F0502020204030204" pitchFamily="34" charset="0"/>
            </a:rPr>
            <a:t>Young</a:t>
          </a:r>
          <a:r>
            <a:rPr lang="tr-TR" dirty="0">
              <a:solidFill>
                <a:schemeClr val="tx1"/>
              </a:solidFill>
              <a:latin typeface="Calibri" panose="020F0502020204030204" pitchFamily="34" charset="0"/>
              <a:cs typeface="Calibri" panose="020F0502020204030204" pitchFamily="34" charset="0"/>
            </a:rPr>
            <a:t>)</a:t>
          </a:r>
        </a:p>
      </dgm:t>
    </dgm:pt>
    <dgm:pt modelId="{EE82C793-8CE2-8C44-83F7-EBF3558A3E5A}" type="parTrans" cxnId="{157746F1-0120-CA4F-A0BE-C329C3D0F606}">
      <dgm:prSet/>
      <dgm:spPr/>
      <dgm:t>
        <a:bodyPr/>
        <a:lstStyle/>
        <a:p>
          <a:endParaRPr lang="tr-TR"/>
        </a:p>
      </dgm:t>
    </dgm:pt>
    <dgm:pt modelId="{20845DA3-9978-A446-B349-44E68D14B6CC}" type="sibTrans" cxnId="{157746F1-0120-CA4F-A0BE-C329C3D0F606}">
      <dgm:prSet/>
      <dgm:spPr/>
      <dgm:t>
        <a:bodyPr/>
        <a:lstStyle/>
        <a:p>
          <a:endParaRPr lang="tr-TR"/>
        </a:p>
      </dgm:t>
    </dgm:pt>
    <dgm:pt modelId="{1AAE5F33-D0C4-4847-8F53-71114A260255}" type="pres">
      <dgm:prSet presAssocID="{76835368-ED19-104F-8A0D-0421016DB045}" presName="diagram" presStyleCnt="0">
        <dgm:presLayoutVars>
          <dgm:dir/>
          <dgm:resizeHandles val="exact"/>
        </dgm:presLayoutVars>
      </dgm:prSet>
      <dgm:spPr/>
      <dgm:t>
        <a:bodyPr/>
        <a:lstStyle/>
        <a:p>
          <a:endParaRPr lang="tr-TR"/>
        </a:p>
      </dgm:t>
    </dgm:pt>
    <dgm:pt modelId="{8CC069A1-ABAC-9E45-BE63-5A24E5761ABE}" type="pres">
      <dgm:prSet presAssocID="{7B9B0612-712E-0640-B86F-EBBBFAEC4A9A}" presName="node" presStyleLbl="node1" presStyleIdx="0" presStyleCnt="6" custScaleX="117127" custScaleY="119410">
        <dgm:presLayoutVars>
          <dgm:bulletEnabled val="1"/>
        </dgm:presLayoutVars>
      </dgm:prSet>
      <dgm:spPr/>
      <dgm:t>
        <a:bodyPr/>
        <a:lstStyle/>
        <a:p>
          <a:endParaRPr lang="tr-TR"/>
        </a:p>
      </dgm:t>
    </dgm:pt>
    <dgm:pt modelId="{D711E85E-DC77-1441-AF04-4F7F25A99B46}" type="pres">
      <dgm:prSet presAssocID="{F49FBB3A-F0E4-5A40-8151-D95DC40EF6A0}" presName="sibTrans" presStyleCnt="0"/>
      <dgm:spPr/>
    </dgm:pt>
    <dgm:pt modelId="{DB9C7449-D634-8347-B1C0-E1CCCE027AD1}" type="pres">
      <dgm:prSet presAssocID="{7E7FFD8C-E0EB-4544-A9DF-5B48999069BA}" presName="node" presStyleLbl="node1" presStyleIdx="1" presStyleCnt="6" custScaleY="134123">
        <dgm:presLayoutVars>
          <dgm:bulletEnabled val="1"/>
        </dgm:presLayoutVars>
      </dgm:prSet>
      <dgm:spPr/>
      <dgm:t>
        <a:bodyPr/>
        <a:lstStyle/>
        <a:p>
          <a:endParaRPr lang="tr-TR"/>
        </a:p>
      </dgm:t>
    </dgm:pt>
    <dgm:pt modelId="{31DA591E-6033-2846-8877-AA9D471B508F}" type="pres">
      <dgm:prSet presAssocID="{C64C61B0-3679-6244-9FCB-247A08CDC04C}" presName="sibTrans" presStyleCnt="0"/>
      <dgm:spPr/>
    </dgm:pt>
    <dgm:pt modelId="{5517C59B-3C3A-7348-B6D9-D01C4DBB5AF1}" type="pres">
      <dgm:prSet presAssocID="{F3A75FAE-FC11-5644-A725-C2D7AEE6E0E9}" presName="node" presStyleLbl="node1" presStyleIdx="2" presStyleCnt="6" custScaleX="52065">
        <dgm:presLayoutVars>
          <dgm:bulletEnabled val="1"/>
        </dgm:presLayoutVars>
      </dgm:prSet>
      <dgm:spPr/>
      <dgm:t>
        <a:bodyPr/>
        <a:lstStyle/>
        <a:p>
          <a:endParaRPr lang="tr-TR"/>
        </a:p>
      </dgm:t>
    </dgm:pt>
    <dgm:pt modelId="{569F332B-3084-F34C-BFFE-09A4671830AD}" type="pres">
      <dgm:prSet presAssocID="{D643544F-42E4-054C-87B3-F4DCC3EA2A4C}" presName="sibTrans" presStyleCnt="0"/>
      <dgm:spPr/>
    </dgm:pt>
    <dgm:pt modelId="{51477DB7-F5D8-0A4B-9702-47F6526FC8A7}" type="pres">
      <dgm:prSet presAssocID="{08F10A4F-9381-1843-8851-6AB20C2FAF5E}" presName="node" presStyleLbl="node1" presStyleIdx="3" presStyleCnt="6">
        <dgm:presLayoutVars>
          <dgm:bulletEnabled val="1"/>
        </dgm:presLayoutVars>
      </dgm:prSet>
      <dgm:spPr/>
      <dgm:t>
        <a:bodyPr/>
        <a:lstStyle/>
        <a:p>
          <a:endParaRPr lang="tr-TR"/>
        </a:p>
      </dgm:t>
    </dgm:pt>
    <dgm:pt modelId="{D3E36F05-82E6-1443-86EC-F0A1D0134D2D}" type="pres">
      <dgm:prSet presAssocID="{11730225-D5A2-1F44-A934-42725F0E4538}" presName="sibTrans" presStyleCnt="0"/>
      <dgm:spPr/>
    </dgm:pt>
    <dgm:pt modelId="{A8F72B07-E0FD-3748-97FF-46C84312E790}" type="pres">
      <dgm:prSet presAssocID="{81ADF2BF-1AC3-4346-9DF6-6B049B4F3519}" presName="node" presStyleLbl="node1" presStyleIdx="4" presStyleCnt="6" custScaleX="109073" custScaleY="167529">
        <dgm:presLayoutVars>
          <dgm:bulletEnabled val="1"/>
        </dgm:presLayoutVars>
      </dgm:prSet>
      <dgm:spPr/>
      <dgm:t>
        <a:bodyPr/>
        <a:lstStyle/>
        <a:p>
          <a:endParaRPr lang="tr-TR"/>
        </a:p>
      </dgm:t>
    </dgm:pt>
    <dgm:pt modelId="{029DD496-BBC1-EF4F-BD4B-059F9412F73A}" type="pres">
      <dgm:prSet presAssocID="{38F12A52-7B2D-9647-8E03-003B6AC1B321}" presName="sibTrans" presStyleCnt="0"/>
      <dgm:spPr/>
    </dgm:pt>
    <dgm:pt modelId="{653E9BE5-0787-2146-8B74-63F554CED5DB}" type="pres">
      <dgm:prSet presAssocID="{D27E71BC-77A0-234D-A1DC-05841D7C54DC}" presName="node" presStyleLbl="node1" presStyleIdx="5" presStyleCnt="6" custScaleX="214265" custScaleY="127412" custLinFactNeighborX="3249" custLinFactNeighborY="8665">
        <dgm:presLayoutVars>
          <dgm:bulletEnabled val="1"/>
        </dgm:presLayoutVars>
      </dgm:prSet>
      <dgm:spPr/>
      <dgm:t>
        <a:bodyPr/>
        <a:lstStyle/>
        <a:p>
          <a:endParaRPr lang="tr-TR"/>
        </a:p>
      </dgm:t>
    </dgm:pt>
  </dgm:ptLst>
  <dgm:cxnLst>
    <dgm:cxn modelId="{00555AB8-4E42-D84C-B2F3-40AF92DF0347}" type="presOf" srcId="{F3A75FAE-FC11-5644-A725-C2D7AEE6E0E9}" destId="{5517C59B-3C3A-7348-B6D9-D01C4DBB5AF1}" srcOrd="0" destOrd="0" presId="urn:microsoft.com/office/officeart/2005/8/layout/default"/>
    <dgm:cxn modelId="{35A527BB-A7BE-0D4C-A2F1-B8E2B8EC3445}" type="presOf" srcId="{81ADF2BF-1AC3-4346-9DF6-6B049B4F3519}" destId="{A8F72B07-E0FD-3748-97FF-46C84312E790}" srcOrd="0" destOrd="0" presId="urn:microsoft.com/office/officeart/2005/8/layout/default"/>
    <dgm:cxn modelId="{3BCD09BD-018D-0041-AF95-1A1C3B6FDD63}" srcId="{76835368-ED19-104F-8A0D-0421016DB045}" destId="{7E7FFD8C-E0EB-4544-A9DF-5B48999069BA}" srcOrd="1" destOrd="0" parTransId="{36F3F728-CEF7-4B4E-A334-7AC61C9961D1}" sibTransId="{C64C61B0-3679-6244-9FCB-247A08CDC04C}"/>
    <dgm:cxn modelId="{A578141B-97F4-2F43-82CE-FC571428BA13}" srcId="{76835368-ED19-104F-8A0D-0421016DB045}" destId="{F3A75FAE-FC11-5644-A725-C2D7AEE6E0E9}" srcOrd="2" destOrd="0" parTransId="{FAFE6682-6169-B74C-9128-D923E1239834}" sibTransId="{D643544F-42E4-054C-87B3-F4DCC3EA2A4C}"/>
    <dgm:cxn modelId="{9706B156-BB7B-D243-A98F-26CC515C268A}" type="presOf" srcId="{76835368-ED19-104F-8A0D-0421016DB045}" destId="{1AAE5F33-D0C4-4847-8F53-71114A260255}" srcOrd="0" destOrd="0" presId="urn:microsoft.com/office/officeart/2005/8/layout/default"/>
    <dgm:cxn modelId="{303ED2E0-16AE-6B4C-941F-30C4A8789DE5}" type="presOf" srcId="{08F10A4F-9381-1843-8851-6AB20C2FAF5E}" destId="{51477DB7-F5D8-0A4B-9702-47F6526FC8A7}" srcOrd="0" destOrd="0" presId="urn:microsoft.com/office/officeart/2005/8/layout/default"/>
    <dgm:cxn modelId="{69E1A1C1-A4B4-A14F-8671-5D144FD341B9}" type="presOf" srcId="{7E7FFD8C-E0EB-4544-A9DF-5B48999069BA}" destId="{DB9C7449-D634-8347-B1C0-E1CCCE027AD1}" srcOrd="0" destOrd="0" presId="urn:microsoft.com/office/officeart/2005/8/layout/default"/>
    <dgm:cxn modelId="{EE6BDAFC-739D-C345-B4D0-4D1E1D9220AF}" srcId="{76835368-ED19-104F-8A0D-0421016DB045}" destId="{7B9B0612-712E-0640-B86F-EBBBFAEC4A9A}" srcOrd="0" destOrd="0" parTransId="{DCB8D99C-E775-D24A-B6C3-79C27F88EF6D}" sibTransId="{F49FBB3A-F0E4-5A40-8151-D95DC40EF6A0}"/>
    <dgm:cxn modelId="{157746F1-0120-CA4F-A0BE-C329C3D0F606}" srcId="{76835368-ED19-104F-8A0D-0421016DB045}" destId="{D27E71BC-77A0-234D-A1DC-05841D7C54DC}" srcOrd="5" destOrd="0" parTransId="{EE82C793-8CE2-8C44-83F7-EBF3558A3E5A}" sibTransId="{20845DA3-9978-A446-B349-44E68D14B6CC}"/>
    <dgm:cxn modelId="{3DF4C02F-FE3C-364D-979A-26B0C6D017EA}" type="presOf" srcId="{D27E71BC-77A0-234D-A1DC-05841D7C54DC}" destId="{653E9BE5-0787-2146-8B74-63F554CED5DB}" srcOrd="0" destOrd="0" presId="urn:microsoft.com/office/officeart/2005/8/layout/default"/>
    <dgm:cxn modelId="{EB66901A-DADE-E944-8BE3-765B0CD2F01A}" srcId="{76835368-ED19-104F-8A0D-0421016DB045}" destId="{08F10A4F-9381-1843-8851-6AB20C2FAF5E}" srcOrd="3" destOrd="0" parTransId="{82855B82-DBFD-5F44-99F2-F17508FD5E6A}" sibTransId="{11730225-D5A2-1F44-A934-42725F0E4538}"/>
    <dgm:cxn modelId="{4432233C-EFEE-9C49-8FD3-D697D5D193EF}" type="presOf" srcId="{7B9B0612-712E-0640-B86F-EBBBFAEC4A9A}" destId="{8CC069A1-ABAC-9E45-BE63-5A24E5761ABE}" srcOrd="0" destOrd="0" presId="urn:microsoft.com/office/officeart/2005/8/layout/default"/>
    <dgm:cxn modelId="{33C987AD-299A-544A-8F0C-0F41D934B82C}" srcId="{76835368-ED19-104F-8A0D-0421016DB045}" destId="{81ADF2BF-1AC3-4346-9DF6-6B049B4F3519}" srcOrd="4" destOrd="0" parTransId="{FE3BAB56-4223-E14E-8A5A-1CECC8125F4D}" sibTransId="{38F12A52-7B2D-9647-8E03-003B6AC1B321}"/>
    <dgm:cxn modelId="{5637C673-4919-0F4C-8632-06A0D4A9E5E8}" type="presParOf" srcId="{1AAE5F33-D0C4-4847-8F53-71114A260255}" destId="{8CC069A1-ABAC-9E45-BE63-5A24E5761ABE}" srcOrd="0" destOrd="0" presId="urn:microsoft.com/office/officeart/2005/8/layout/default"/>
    <dgm:cxn modelId="{BAAB584F-BB8D-5042-AF7A-E135057F7BF7}" type="presParOf" srcId="{1AAE5F33-D0C4-4847-8F53-71114A260255}" destId="{D711E85E-DC77-1441-AF04-4F7F25A99B46}" srcOrd="1" destOrd="0" presId="urn:microsoft.com/office/officeart/2005/8/layout/default"/>
    <dgm:cxn modelId="{4CB64325-3B2D-D74C-83B7-BFFC32FC9446}" type="presParOf" srcId="{1AAE5F33-D0C4-4847-8F53-71114A260255}" destId="{DB9C7449-D634-8347-B1C0-E1CCCE027AD1}" srcOrd="2" destOrd="0" presId="urn:microsoft.com/office/officeart/2005/8/layout/default"/>
    <dgm:cxn modelId="{A0BB1063-BEED-9742-AE5C-D08B6F79E09D}" type="presParOf" srcId="{1AAE5F33-D0C4-4847-8F53-71114A260255}" destId="{31DA591E-6033-2846-8877-AA9D471B508F}" srcOrd="3" destOrd="0" presId="urn:microsoft.com/office/officeart/2005/8/layout/default"/>
    <dgm:cxn modelId="{EDC729B7-6B5D-D14D-A684-69033DB79FCD}" type="presParOf" srcId="{1AAE5F33-D0C4-4847-8F53-71114A260255}" destId="{5517C59B-3C3A-7348-B6D9-D01C4DBB5AF1}" srcOrd="4" destOrd="0" presId="urn:microsoft.com/office/officeart/2005/8/layout/default"/>
    <dgm:cxn modelId="{5601FDED-5A21-2B44-9B50-12DF6DB98134}" type="presParOf" srcId="{1AAE5F33-D0C4-4847-8F53-71114A260255}" destId="{569F332B-3084-F34C-BFFE-09A4671830AD}" srcOrd="5" destOrd="0" presId="urn:microsoft.com/office/officeart/2005/8/layout/default"/>
    <dgm:cxn modelId="{A9DDC0F1-43DE-6D41-8D43-9632EF8F3C75}" type="presParOf" srcId="{1AAE5F33-D0C4-4847-8F53-71114A260255}" destId="{51477DB7-F5D8-0A4B-9702-47F6526FC8A7}" srcOrd="6" destOrd="0" presId="urn:microsoft.com/office/officeart/2005/8/layout/default"/>
    <dgm:cxn modelId="{9A8ED31A-1E66-C54B-834D-3B5FD4C8CD31}" type="presParOf" srcId="{1AAE5F33-D0C4-4847-8F53-71114A260255}" destId="{D3E36F05-82E6-1443-86EC-F0A1D0134D2D}" srcOrd="7" destOrd="0" presId="urn:microsoft.com/office/officeart/2005/8/layout/default"/>
    <dgm:cxn modelId="{BCF98780-A7CB-C240-9A07-51A6B77D80FF}" type="presParOf" srcId="{1AAE5F33-D0C4-4847-8F53-71114A260255}" destId="{A8F72B07-E0FD-3748-97FF-46C84312E790}" srcOrd="8" destOrd="0" presId="urn:microsoft.com/office/officeart/2005/8/layout/default"/>
    <dgm:cxn modelId="{00549D70-E99C-0B44-9242-E44A5AD726C2}" type="presParOf" srcId="{1AAE5F33-D0C4-4847-8F53-71114A260255}" destId="{029DD496-BBC1-EF4F-BD4B-059F9412F73A}" srcOrd="9" destOrd="0" presId="urn:microsoft.com/office/officeart/2005/8/layout/default"/>
    <dgm:cxn modelId="{C7337669-D922-4C4B-A95B-18E37D2C79CD}" type="presParOf" srcId="{1AAE5F33-D0C4-4847-8F53-71114A260255}" destId="{653E9BE5-0787-2146-8B74-63F554CED5DB}" srcOrd="10" destOrd="0" presId="urn:microsoft.com/office/officeart/2005/8/layout/default"/>
  </dgm:cxnLst>
  <dgm:bg>
    <a:solidFill>
      <a:schemeClr val="bg2">
        <a:lumMod val="9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6EE7CFC-CB53-4F48-88FC-79AC1E4DAD6F}" type="doc">
      <dgm:prSet loTypeId="urn:microsoft.com/office/officeart/2005/8/layout/hierarchy3" loCatId="hierarchy" qsTypeId="urn:microsoft.com/office/officeart/2005/8/quickstyle/simple3" qsCatId="simple" csTypeId="urn:microsoft.com/office/officeart/2005/8/colors/accent1_2" csCatId="accent1" phldr="1"/>
      <dgm:spPr/>
      <dgm:t>
        <a:bodyPr/>
        <a:lstStyle/>
        <a:p>
          <a:endParaRPr lang="tr-TR"/>
        </a:p>
      </dgm:t>
    </dgm:pt>
    <dgm:pt modelId="{339D8EA1-5ED6-0E44-A154-3C82E87A82CB}">
      <dgm:prSet/>
      <dgm:spPr>
        <a:solidFill>
          <a:schemeClr val="accent4">
            <a:lumMod val="40000"/>
            <a:lumOff val="60000"/>
          </a:schemeClr>
        </a:solidFill>
      </dgm:spPr>
      <dgm:t>
        <a:bodyPr/>
        <a:lstStyle/>
        <a:p>
          <a:r>
            <a:rPr lang="tr-TR" dirty="0">
              <a:latin typeface="Calibri" panose="020F0502020204030204" pitchFamily="34" charset="0"/>
              <a:cs typeface="Calibri" panose="020F0502020204030204" pitchFamily="34" charset="0"/>
            </a:rPr>
            <a:t>Kanıt gösterme ve biçimsel tartışma kurallarının dışında, </a:t>
          </a:r>
          <a:r>
            <a:rPr lang="tr-TR" b="1" dirty="0">
              <a:latin typeface="Calibri" panose="020F0502020204030204" pitchFamily="34" charset="0"/>
              <a:cs typeface="Calibri" panose="020F0502020204030204" pitchFamily="34" charset="0"/>
            </a:rPr>
            <a:t>tanıklık</a:t>
          </a:r>
          <a:r>
            <a:rPr lang="tr-TR" dirty="0">
              <a:latin typeface="Calibri" panose="020F0502020204030204" pitchFamily="34" charset="0"/>
              <a:cs typeface="Calibri" panose="020F0502020204030204" pitchFamily="34" charset="0"/>
            </a:rPr>
            <a:t>, </a:t>
          </a:r>
          <a:r>
            <a:rPr lang="tr-TR" b="1" dirty="0">
              <a:latin typeface="Calibri" panose="020F0502020204030204" pitchFamily="34" charset="0"/>
              <a:cs typeface="Calibri" panose="020F0502020204030204" pitchFamily="34" charset="0"/>
            </a:rPr>
            <a:t>retorik</a:t>
          </a:r>
          <a:r>
            <a:rPr lang="tr-TR" dirty="0">
              <a:latin typeface="Calibri" panose="020F0502020204030204" pitchFamily="34" charset="0"/>
              <a:cs typeface="Calibri" panose="020F0502020204030204" pitchFamily="34" charset="0"/>
            </a:rPr>
            <a:t>, </a:t>
          </a:r>
          <a:r>
            <a:rPr lang="tr-TR" b="1" dirty="0">
              <a:latin typeface="Calibri" panose="020F0502020204030204" pitchFamily="34" charset="0"/>
              <a:cs typeface="Calibri" panose="020F0502020204030204" pitchFamily="34" charset="0"/>
            </a:rPr>
            <a:t>öyküleme</a:t>
          </a:r>
          <a:r>
            <a:rPr lang="tr-TR" dirty="0">
              <a:latin typeface="Calibri" panose="020F0502020204030204" pitchFamily="34" charset="0"/>
              <a:cs typeface="Calibri" panose="020F0502020204030204" pitchFamily="34" charset="0"/>
            </a:rPr>
            <a:t>, </a:t>
          </a:r>
          <a:r>
            <a:rPr lang="tr-TR" b="1" dirty="0">
              <a:latin typeface="Calibri" panose="020F0502020204030204" pitchFamily="34" charset="0"/>
              <a:cs typeface="Calibri" panose="020F0502020204030204" pitchFamily="34" charset="0"/>
            </a:rPr>
            <a:t>selamlama</a:t>
          </a:r>
          <a:r>
            <a:rPr lang="tr-TR" dirty="0">
              <a:latin typeface="Calibri" panose="020F0502020204030204" pitchFamily="34" charset="0"/>
              <a:cs typeface="Calibri" panose="020F0502020204030204" pitchFamily="34" charset="0"/>
            </a:rPr>
            <a:t>, </a:t>
          </a:r>
          <a:r>
            <a:rPr lang="tr-TR" b="1" dirty="0">
              <a:latin typeface="Calibri" panose="020F0502020204030204" pitchFamily="34" charset="0"/>
              <a:cs typeface="Calibri" panose="020F0502020204030204" pitchFamily="34" charset="0"/>
            </a:rPr>
            <a:t>dinleme, empati, kültüre ve cinsiyete özgü </a:t>
          </a:r>
          <a:r>
            <a:rPr lang="tr-TR" dirty="0">
              <a:latin typeface="Calibri" panose="020F0502020204030204" pitchFamily="34" charset="0"/>
              <a:cs typeface="Calibri" panose="020F0502020204030204" pitchFamily="34" charset="0"/>
            </a:rPr>
            <a:t>iletişim biçimleri</a:t>
          </a:r>
        </a:p>
      </dgm:t>
    </dgm:pt>
    <dgm:pt modelId="{56648E47-82BC-1E4F-8AE3-CDF94B1B43A4}" type="parTrans" cxnId="{FA7F15B0-1DD0-4640-AFF8-179E1FB46FD0}">
      <dgm:prSet/>
      <dgm:spPr/>
      <dgm:t>
        <a:bodyPr/>
        <a:lstStyle/>
        <a:p>
          <a:endParaRPr lang="tr-TR"/>
        </a:p>
      </dgm:t>
    </dgm:pt>
    <dgm:pt modelId="{A2F5CA99-FC4F-C841-92D6-7B38CBC8B0E8}" type="sibTrans" cxnId="{FA7F15B0-1DD0-4640-AFF8-179E1FB46FD0}">
      <dgm:prSet/>
      <dgm:spPr/>
      <dgm:t>
        <a:bodyPr/>
        <a:lstStyle/>
        <a:p>
          <a:endParaRPr lang="tr-TR"/>
        </a:p>
      </dgm:t>
    </dgm:pt>
    <dgm:pt modelId="{5A6D0BF8-D053-9D42-9F08-59D7BA9D5BDF}">
      <dgm:prSet/>
      <dgm:spPr>
        <a:solidFill>
          <a:schemeClr val="accent2">
            <a:lumMod val="40000"/>
            <a:lumOff val="60000"/>
          </a:schemeClr>
        </a:solidFill>
      </dgm:spPr>
      <dgm:t>
        <a:bodyPr/>
        <a:lstStyle/>
        <a:p>
          <a:r>
            <a:rPr lang="tr-TR" dirty="0">
              <a:latin typeface="Calibri" panose="020F0502020204030204" pitchFamily="34" charset="0"/>
              <a:cs typeface="Calibri" panose="020F0502020204030204" pitchFamily="34" charset="0"/>
            </a:rPr>
            <a:t>Eşitliksiz iktidar ilişkilerini maskeleyen söylemlerin kurduğu </a:t>
          </a:r>
          <a:r>
            <a:rPr lang="tr-TR" b="1" dirty="0">
              <a:latin typeface="Calibri" panose="020F0502020204030204" pitchFamily="34" charset="0"/>
              <a:cs typeface="Calibri" panose="020F0502020204030204" pitchFamily="34" charset="0"/>
            </a:rPr>
            <a:t>uzlaşımların</a:t>
          </a:r>
          <a:r>
            <a:rPr lang="tr-TR" dirty="0">
              <a:latin typeface="Calibri" panose="020F0502020204030204" pitchFamily="34" charset="0"/>
              <a:cs typeface="Calibri" panose="020F0502020204030204" pitchFamily="34" charset="0"/>
            </a:rPr>
            <a:t> </a:t>
          </a:r>
          <a:r>
            <a:rPr lang="tr-TR" b="1" dirty="0">
              <a:latin typeface="Calibri" panose="020F0502020204030204" pitchFamily="34" charset="0"/>
              <a:cs typeface="Calibri" panose="020F0502020204030204" pitchFamily="34" charset="0"/>
            </a:rPr>
            <a:t>sorgulanabiliyor</a:t>
          </a:r>
          <a:r>
            <a:rPr lang="tr-TR" dirty="0">
              <a:latin typeface="Calibri" panose="020F0502020204030204" pitchFamily="34" charset="0"/>
              <a:cs typeface="Calibri" panose="020F0502020204030204" pitchFamily="34" charset="0"/>
            </a:rPr>
            <a:t> olması</a:t>
          </a:r>
        </a:p>
      </dgm:t>
    </dgm:pt>
    <dgm:pt modelId="{51CB0D18-6F81-3C40-A4E0-980141E364F3}" type="parTrans" cxnId="{0230EB90-F939-4546-A92A-029F84E3E726}">
      <dgm:prSet/>
      <dgm:spPr/>
      <dgm:t>
        <a:bodyPr/>
        <a:lstStyle/>
        <a:p>
          <a:endParaRPr lang="tr-TR"/>
        </a:p>
      </dgm:t>
    </dgm:pt>
    <dgm:pt modelId="{7E031E26-65DA-CD47-96CC-CB051135CA86}" type="sibTrans" cxnId="{0230EB90-F939-4546-A92A-029F84E3E726}">
      <dgm:prSet/>
      <dgm:spPr/>
      <dgm:t>
        <a:bodyPr/>
        <a:lstStyle/>
        <a:p>
          <a:endParaRPr lang="tr-TR"/>
        </a:p>
      </dgm:t>
    </dgm:pt>
    <dgm:pt modelId="{1A077420-669D-9948-854B-D98328B79D6F}">
      <dgm:prSet/>
      <dgm:spPr/>
      <dgm:t>
        <a:bodyPr/>
        <a:lstStyle/>
        <a:p>
          <a:r>
            <a:rPr lang="tr-TR" dirty="0" err="1">
              <a:latin typeface="Calibri" panose="020F0502020204030204" pitchFamily="34" charset="0"/>
              <a:cs typeface="Calibri" panose="020F0502020204030204" pitchFamily="34" charset="0"/>
            </a:rPr>
            <a:t>Söylemsel</a:t>
          </a:r>
          <a:r>
            <a:rPr lang="tr-TR" dirty="0">
              <a:latin typeface="Calibri" panose="020F0502020204030204" pitchFamily="34" charset="0"/>
              <a:cs typeface="Calibri" panose="020F0502020204030204" pitchFamily="34" charset="0"/>
            </a:rPr>
            <a:t> olduğu kadar </a:t>
          </a:r>
          <a:r>
            <a:rPr lang="tr-TR" dirty="0" err="1">
              <a:latin typeface="Calibri" panose="020F0502020204030204" pitchFamily="34" charset="0"/>
              <a:cs typeface="Calibri" panose="020F0502020204030204" pitchFamily="34" charset="0"/>
            </a:rPr>
            <a:t>söylemsel</a:t>
          </a:r>
          <a:r>
            <a:rPr lang="tr-TR" dirty="0">
              <a:latin typeface="Calibri" panose="020F0502020204030204" pitchFamily="34" charset="0"/>
              <a:cs typeface="Calibri" panose="020F0502020204030204" pitchFamily="34" charset="0"/>
            </a:rPr>
            <a:t> olmayan kanalların da devreye girmesi: </a:t>
          </a:r>
        </a:p>
      </dgm:t>
    </dgm:pt>
    <dgm:pt modelId="{EF6607B6-B210-E64A-A552-DFB04D9EDF24}" type="parTrans" cxnId="{6419F5AE-7324-1D4C-9ACE-FD6D9DA1AE64}">
      <dgm:prSet/>
      <dgm:spPr/>
      <dgm:t>
        <a:bodyPr/>
        <a:lstStyle/>
        <a:p>
          <a:endParaRPr lang="tr-TR"/>
        </a:p>
      </dgm:t>
    </dgm:pt>
    <dgm:pt modelId="{DD28A52E-E4DB-CD40-BCA7-32115C03B827}" type="sibTrans" cxnId="{6419F5AE-7324-1D4C-9ACE-FD6D9DA1AE64}">
      <dgm:prSet/>
      <dgm:spPr/>
      <dgm:t>
        <a:bodyPr/>
        <a:lstStyle/>
        <a:p>
          <a:endParaRPr lang="tr-TR"/>
        </a:p>
      </dgm:t>
    </dgm:pt>
    <dgm:pt modelId="{597BBFD5-5B28-4C4C-B271-78FC754F6D9B}">
      <dgm:prSet/>
      <dgm:spPr>
        <a:solidFill>
          <a:srgbClr val="C0CFA6">
            <a:alpha val="90000"/>
          </a:srgbClr>
        </a:solidFill>
      </dgm:spPr>
      <dgm:t>
        <a:bodyPr/>
        <a:lstStyle/>
        <a:p>
          <a:r>
            <a:rPr lang="tr-TR" dirty="0">
              <a:latin typeface="Calibri" panose="020F0502020204030204" pitchFamily="34" charset="0"/>
              <a:cs typeface="Calibri" panose="020F0502020204030204" pitchFamily="34" charset="0"/>
            </a:rPr>
            <a:t>fotoğraflar, şarkılar, şiirler, grafitiler, sokak tiyatroları, gösteriler, oturma eylemleri</a:t>
          </a:r>
        </a:p>
      </dgm:t>
    </dgm:pt>
    <dgm:pt modelId="{34EC47C4-E568-6741-89F5-1DBF012B049F}" type="parTrans" cxnId="{37A1B3FA-686F-7549-951E-57AC7DB3389B}">
      <dgm:prSet/>
      <dgm:spPr/>
      <dgm:t>
        <a:bodyPr/>
        <a:lstStyle/>
        <a:p>
          <a:endParaRPr lang="tr-TR"/>
        </a:p>
      </dgm:t>
    </dgm:pt>
    <dgm:pt modelId="{E44A80C8-DECF-C34D-A58F-03442D353BCD}" type="sibTrans" cxnId="{37A1B3FA-686F-7549-951E-57AC7DB3389B}">
      <dgm:prSet/>
      <dgm:spPr/>
      <dgm:t>
        <a:bodyPr/>
        <a:lstStyle/>
        <a:p>
          <a:endParaRPr lang="tr-TR"/>
        </a:p>
      </dgm:t>
    </dgm:pt>
    <dgm:pt modelId="{095AA368-D231-6147-9796-2BD1639DDD84}" type="pres">
      <dgm:prSet presAssocID="{F6EE7CFC-CB53-4F48-88FC-79AC1E4DAD6F}" presName="diagram" presStyleCnt="0">
        <dgm:presLayoutVars>
          <dgm:chPref val="1"/>
          <dgm:dir/>
          <dgm:animOne val="branch"/>
          <dgm:animLvl val="lvl"/>
          <dgm:resizeHandles/>
        </dgm:presLayoutVars>
      </dgm:prSet>
      <dgm:spPr/>
      <dgm:t>
        <a:bodyPr/>
        <a:lstStyle/>
        <a:p>
          <a:endParaRPr lang="tr-TR"/>
        </a:p>
      </dgm:t>
    </dgm:pt>
    <dgm:pt modelId="{0B10C19A-905F-684B-ABD0-687610E09C68}" type="pres">
      <dgm:prSet presAssocID="{339D8EA1-5ED6-0E44-A154-3C82E87A82CB}" presName="root" presStyleCnt="0"/>
      <dgm:spPr/>
    </dgm:pt>
    <dgm:pt modelId="{15D5AAD2-A2DD-6442-AE3D-080127C889E6}" type="pres">
      <dgm:prSet presAssocID="{339D8EA1-5ED6-0E44-A154-3C82E87A82CB}" presName="rootComposite" presStyleCnt="0"/>
      <dgm:spPr/>
    </dgm:pt>
    <dgm:pt modelId="{6EA5EBE4-8E0B-F549-AD6C-846A678F57C5}" type="pres">
      <dgm:prSet presAssocID="{339D8EA1-5ED6-0E44-A154-3C82E87A82CB}" presName="rootText" presStyleLbl="node1" presStyleIdx="0" presStyleCnt="3" custScaleX="117770" custScaleY="191289"/>
      <dgm:spPr/>
      <dgm:t>
        <a:bodyPr/>
        <a:lstStyle/>
        <a:p>
          <a:endParaRPr lang="tr-TR"/>
        </a:p>
      </dgm:t>
    </dgm:pt>
    <dgm:pt modelId="{DED67BF0-525F-F342-AD81-3459586D26C3}" type="pres">
      <dgm:prSet presAssocID="{339D8EA1-5ED6-0E44-A154-3C82E87A82CB}" presName="rootConnector" presStyleLbl="node1" presStyleIdx="0" presStyleCnt="3"/>
      <dgm:spPr/>
      <dgm:t>
        <a:bodyPr/>
        <a:lstStyle/>
        <a:p>
          <a:endParaRPr lang="tr-TR"/>
        </a:p>
      </dgm:t>
    </dgm:pt>
    <dgm:pt modelId="{3EF0C638-1E43-154F-8C0E-7495E0534D5E}" type="pres">
      <dgm:prSet presAssocID="{339D8EA1-5ED6-0E44-A154-3C82E87A82CB}" presName="childShape" presStyleCnt="0"/>
      <dgm:spPr/>
    </dgm:pt>
    <dgm:pt modelId="{5457B47D-7064-3244-9FBD-1C8DFBA16A1C}" type="pres">
      <dgm:prSet presAssocID="{5A6D0BF8-D053-9D42-9F08-59D7BA9D5BDF}" presName="root" presStyleCnt="0"/>
      <dgm:spPr/>
    </dgm:pt>
    <dgm:pt modelId="{41DCF2B6-1FEF-5A47-A14D-40903C9D936D}" type="pres">
      <dgm:prSet presAssocID="{5A6D0BF8-D053-9D42-9F08-59D7BA9D5BDF}" presName="rootComposite" presStyleCnt="0"/>
      <dgm:spPr/>
    </dgm:pt>
    <dgm:pt modelId="{B29BA8B0-ABCE-E14D-B69E-96D06C0EC164}" type="pres">
      <dgm:prSet presAssocID="{5A6D0BF8-D053-9D42-9F08-59D7BA9D5BDF}" presName="rootText" presStyleLbl="node1" presStyleIdx="1" presStyleCnt="3" custScaleX="104724" custScaleY="197388" custLinFactNeighborX="-6020" custLinFactNeighborY="-46818"/>
      <dgm:spPr/>
      <dgm:t>
        <a:bodyPr/>
        <a:lstStyle/>
        <a:p>
          <a:endParaRPr lang="tr-TR"/>
        </a:p>
      </dgm:t>
    </dgm:pt>
    <dgm:pt modelId="{D9DDBC4E-4975-2948-94F7-E79B7F65FFAF}" type="pres">
      <dgm:prSet presAssocID="{5A6D0BF8-D053-9D42-9F08-59D7BA9D5BDF}" presName="rootConnector" presStyleLbl="node1" presStyleIdx="1" presStyleCnt="3"/>
      <dgm:spPr/>
      <dgm:t>
        <a:bodyPr/>
        <a:lstStyle/>
        <a:p>
          <a:endParaRPr lang="tr-TR"/>
        </a:p>
      </dgm:t>
    </dgm:pt>
    <dgm:pt modelId="{554B0118-518B-F542-A20D-0CFAC2CB65DE}" type="pres">
      <dgm:prSet presAssocID="{5A6D0BF8-D053-9D42-9F08-59D7BA9D5BDF}" presName="childShape" presStyleCnt="0"/>
      <dgm:spPr/>
    </dgm:pt>
    <dgm:pt modelId="{9EF6565F-B25D-7746-8267-602F9205EB0D}" type="pres">
      <dgm:prSet presAssocID="{1A077420-669D-9948-854B-D98328B79D6F}" presName="root" presStyleCnt="0"/>
      <dgm:spPr/>
    </dgm:pt>
    <dgm:pt modelId="{7B4C2658-834A-D442-BD46-DAB6797DD41E}" type="pres">
      <dgm:prSet presAssocID="{1A077420-669D-9948-854B-D98328B79D6F}" presName="rootComposite" presStyleCnt="0"/>
      <dgm:spPr/>
    </dgm:pt>
    <dgm:pt modelId="{6D3F027B-6678-354F-A047-0F7B1906B14C}" type="pres">
      <dgm:prSet presAssocID="{1A077420-669D-9948-854B-D98328B79D6F}" presName="rootText" presStyleLbl="node1" presStyleIdx="2" presStyleCnt="3" custScaleX="127803" custScaleY="146142"/>
      <dgm:spPr/>
      <dgm:t>
        <a:bodyPr/>
        <a:lstStyle/>
        <a:p>
          <a:endParaRPr lang="tr-TR"/>
        </a:p>
      </dgm:t>
    </dgm:pt>
    <dgm:pt modelId="{EF0B3122-3CB3-C44F-B2D5-9A4D21C7292D}" type="pres">
      <dgm:prSet presAssocID="{1A077420-669D-9948-854B-D98328B79D6F}" presName="rootConnector" presStyleLbl="node1" presStyleIdx="2" presStyleCnt="3"/>
      <dgm:spPr/>
      <dgm:t>
        <a:bodyPr/>
        <a:lstStyle/>
        <a:p>
          <a:endParaRPr lang="tr-TR"/>
        </a:p>
      </dgm:t>
    </dgm:pt>
    <dgm:pt modelId="{ACC4C26B-EC86-C94D-BC0E-A65FFB9E9734}" type="pres">
      <dgm:prSet presAssocID="{1A077420-669D-9948-854B-D98328B79D6F}" presName="childShape" presStyleCnt="0"/>
      <dgm:spPr/>
    </dgm:pt>
    <dgm:pt modelId="{F20BD61D-A9D7-BB46-B769-9B21309DD4B6}" type="pres">
      <dgm:prSet presAssocID="{34EC47C4-E568-6741-89F5-1DBF012B049F}" presName="Name13" presStyleLbl="parChTrans1D2" presStyleIdx="0" presStyleCnt="1"/>
      <dgm:spPr/>
      <dgm:t>
        <a:bodyPr/>
        <a:lstStyle/>
        <a:p>
          <a:endParaRPr lang="tr-TR"/>
        </a:p>
      </dgm:t>
    </dgm:pt>
    <dgm:pt modelId="{61AF6486-FC0A-DC47-BDF8-2A9E65779FF9}" type="pres">
      <dgm:prSet presAssocID="{597BBFD5-5B28-4C4C-B271-78FC754F6D9B}" presName="childText" presStyleLbl="bgAcc1" presStyleIdx="0" presStyleCnt="1" custScaleX="123046" custScaleY="116864">
        <dgm:presLayoutVars>
          <dgm:bulletEnabled val="1"/>
        </dgm:presLayoutVars>
      </dgm:prSet>
      <dgm:spPr/>
      <dgm:t>
        <a:bodyPr/>
        <a:lstStyle/>
        <a:p>
          <a:endParaRPr lang="tr-TR"/>
        </a:p>
      </dgm:t>
    </dgm:pt>
  </dgm:ptLst>
  <dgm:cxnLst>
    <dgm:cxn modelId="{5B85DD29-7644-9048-BCEC-921772901318}" type="presOf" srcId="{597BBFD5-5B28-4C4C-B271-78FC754F6D9B}" destId="{61AF6486-FC0A-DC47-BDF8-2A9E65779FF9}" srcOrd="0" destOrd="0" presId="urn:microsoft.com/office/officeart/2005/8/layout/hierarchy3"/>
    <dgm:cxn modelId="{F2300AB5-7D3A-1A44-9329-3BC32DF72220}" type="presOf" srcId="{34EC47C4-E568-6741-89F5-1DBF012B049F}" destId="{F20BD61D-A9D7-BB46-B769-9B21309DD4B6}" srcOrd="0" destOrd="0" presId="urn:microsoft.com/office/officeart/2005/8/layout/hierarchy3"/>
    <dgm:cxn modelId="{C9EEBF66-3A51-874A-8826-B57215D8F398}" type="presOf" srcId="{F6EE7CFC-CB53-4F48-88FC-79AC1E4DAD6F}" destId="{095AA368-D231-6147-9796-2BD1639DDD84}" srcOrd="0" destOrd="0" presId="urn:microsoft.com/office/officeart/2005/8/layout/hierarchy3"/>
    <dgm:cxn modelId="{37A1B3FA-686F-7549-951E-57AC7DB3389B}" srcId="{1A077420-669D-9948-854B-D98328B79D6F}" destId="{597BBFD5-5B28-4C4C-B271-78FC754F6D9B}" srcOrd="0" destOrd="0" parTransId="{34EC47C4-E568-6741-89F5-1DBF012B049F}" sibTransId="{E44A80C8-DECF-C34D-A58F-03442D353BCD}"/>
    <dgm:cxn modelId="{D2D049E6-F6D0-B640-BB2C-EBBBF55CB8F9}" type="presOf" srcId="{1A077420-669D-9948-854B-D98328B79D6F}" destId="{6D3F027B-6678-354F-A047-0F7B1906B14C}" srcOrd="0" destOrd="0" presId="urn:microsoft.com/office/officeart/2005/8/layout/hierarchy3"/>
    <dgm:cxn modelId="{513D6E24-74F2-054F-80EC-D94E8005490D}" type="presOf" srcId="{1A077420-669D-9948-854B-D98328B79D6F}" destId="{EF0B3122-3CB3-C44F-B2D5-9A4D21C7292D}" srcOrd="1" destOrd="0" presId="urn:microsoft.com/office/officeart/2005/8/layout/hierarchy3"/>
    <dgm:cxn modelId="{6419F5AE-7324-1D4C-9ACE-FD6D9DA1AE64}" srcId="{F6EE7CFC-CB53-4F48-88FC-79AC1E4DAD6F}" destId="{1A077420-669D-9948-854B-D98328B79D6F}" srcOrd="2" destOrd="0" parTransId="{EF6607B6-B210-E64A-A552-DFB04D9EDF24}" sibTransId="{DD28A52E-E4DB-CD40-BCA7-32115C03B827}"/>
    <dgm:cxn modelId="{279BA92F-D058-A049-939E-E05EF20DD8B3}" type="presOf" srcId="{339D8EA1-5ED6-0E44-A154-3C82E87A82CB}" destId="{6EA5EBE4-8E0B-F549-AD6C-846A678F57C5}" srcOrd="0" destOrd="0" presId="urn:microsoft.com/office/officeart/2005/8/layout/hierarchy3"/>
    <dgm:cxn modelId="{FA7F15B0-1DD0-4640-AFF8-179E1FB46FD0}" srcId="{F6EE7CFC-CB53-4F48-88FC-79AC1E4DAD6F}" destId="{339D8EA1-5ED6-0E44-A154-3C82E87A82CB}" srcOrd="0" destOrd="0" parTransId="{56648E47-82BC-1E4F-8AE3-CDF94B1B43A4}" sibTransId="{A2F5CA99-FC4F-C841-92D6-7B38CBC8B0E8}"/>
    <dgm:cxn modelId="{5460E853-0295-8A4E-8EEA-BA38A603588D}" type="presOf" srcId="{5A6D0BF8-D053-9D42-9F08-59D7BA9D5BDF}" destId="{D9DDBC4E-4975-2948-94F7-E79B7F65FFAF}" srcOrd="1" destOrd="0" presId="urn:microsoft.com/office/officeart/2005/8/layout/hierarchy3"/>
    <dgm:cxn modelId="{0230EB90-F939-4546-A92A-029F84E3E726}" srcId="{F6EE7CFC-CB53-4F48-88FC-79AC1E4DAD6F}" destId="{5A6D0BF8-D053-9D42-9F08-59D7BA9D5BDF}" srcOrd="1" destOrd="0" parTransId="{51CB0D18-6F81-3C40-A4E0-980141E364F3}" sibTransId="{7E031E26-65DA-CD47-96CC-CB051135CA86}"/>
    <dgm:cxn modelId="{BADC92C1-2FD1-D94A-B907-6E6E0D2B6D01}" type="presOf" srcId="{339D8EA1-5ED6-0E44-A154-3C82E87A82CB}" destId="{DED67BF0-525F-F342-AD81-3459586D26C3}" srcOrd="1" destOrd="0" presId="urn:microsoft.com/office/officeart/2005/8/layout/hierarchy3"/>
    <dgm:cxn modelId="{49040D94-F756-7F47-8508-F240C81E68AF}" type="presOf" srcId="{5A6D0BF8-D053-9D42-9F08-59D7BA9D5BDF}" destId="{B29BA8B0-ABCE-E14D-B69E-96D06C0EC164}" srcOrd="0" destOrd="0" presId="urn:microsoft.com/office/officeart/2005/8/layout/hierarchy3"/>
    <dgm:cxn modelId="{E815407A-914F-9942-9AC3-53F927AB0ABC}" type="presParOf" srcId="{095AA368-D231-6147-9796-2BD1639DDD84}" destId="{0B10C19A-905F-684B-ABD0-687610E09C68}" srcOrd="0" destOrd="0" presId="urn:microsoft.com/office/officeart/2005/8/layout/hierarchy3"/>
    <dgm:cxn modelId="{C4400096-85CF-BA4D-A71E-03ABDF1354AE}" type="presParOf" srcId="{0B10C19A-905F-684B-ABD0-687610E09C68}" destId="{15D5AAD2-A2DD-6442-AE3D-080127C889E6}" srcOrd="0" destOrd="0" presId="urn:microsoft.com/office/officeart/2005/8/layout/hierarchy3"/>
    <dgm:cxn modelId="{ED1727CA-10A1-BF4F-A09E-9B1D092F0620}" type="presParOf" srcId="{15D5AAD2-A2DD-6442-AE3D-080127C889E6}" destId="{6EA5EBE4-8E0B-F549-AD6C-846A678F57C5}" srcOrd="0" destOrd="0" presId="urn:microsoft.com/office/officeart/2005/8/layout/hierarchy3"/>
    <dgm:cxn modelId="{430B8439-977C-6945-A5E9-8683C2B0FFE4}" type="presParOf" srcId="{15D5AAD2-A2DD-6442-AE3D-080127C889E6}" destId="{DED67BF0-525F-F342-AD81-3459586D26C3}" srcOrd="1" destOrd="0" presId="urn:microsoft.com/office/officeart/2005/8/layout/hierarchy3"/>
    <dgm:cxn modelId="{FA457DB2-23C5-E64F-8A35-2C9325577DF2}" type="presParOf" srcId="{0B10C19A-905F-684B-ABD0-687610E09C68}" destId="{3EF0C638-1E43-154F-8C0E-7495E0534D5E}" srcOrd="1" destOrd="0" presId="urn:microsoft.com/office/officeart/2005/8/layout/hierarchy3"/>
    <dgm:cxn modelId="{7F384608-AAC9-254E-8DBC-22D0E2F8DF85}" type="presParOf" srcId="{095AA368-D231-6147-9796-2BD1639DDD84}" destId="{5457B47D-7064-3244-9FBD-1C8DFBA16A1C}" srcOrd="1" destOrd="0" presId="urn:microsoft.com/office/officeart/2005/8/layout/hierarchy3"/>
    <dgm:cxn modelId="{EC0F532C-B383-4045-AE6A-08B411719C16}" type="presParOf" srcId="{5457B47D-7064-3244-9FBD-1C8DFBA16A1C}" destId="{41DCF2B6-1FEF-5A47-A14D-40903C9D936D}" srcOrd="0" destOrd="0" presId="urn:microsoft.com/office/officeart/2005/8/layout/hierarchy3"/>
    <dgm:cxn modelId="{18795343-B4C1-F649-B5AF-322683FFB74D}" type="presParOf" srcId="{41DCF2B6-1FEF-5A47-A14D-40903C9D936D}" destId="{B29BA8B0-ABCE-E14D-B69E-96D06C0EC164}" srcOrd="0" destOrd="0" presId="urn:microsoft.com/office/officeart/2005/8/layout/hierarchy3"/>
    <dgm:cxn modelId="{D06D2971-AFB0-2148-A7FE-12555E8AE125}" type="presParOf" srcId="{41DCF2B6-1FEF-5A47-A14D-40903C9D936D}" destId="{D9DDBC4E-4975-2948-94F7-E79B7F65FFAF}" srcOrd="1" destOrd="0" presId="urn:microsoft.com/office/officeart/2005/8/layout/hierarchy3"/>
    <dgm:cxn modelId="{5498B030-14FF-7941-A7B7-08CA1F11FAD2}" type="presParOf" srcId="{5457B47D-7064-3244-9FBD-1C8DFBA16A1C}" destId="{554B0118-518B-F542-A20D-0CFAC2CB65DE}" srcOrd="1" destOrd="0" presId="urn:microsoft.com/office/officeart/2005/8/layout/hierarchy3"/>
    <dgm:cxn modelId="{F6CD805E-DDF9-094A-A8EF-E1175860FF42}" type="presParOf" srcId="{095AA368-D231-6147-9796-2BD1639DDD84}" destId="{9EF6565F-B25D-7746-8267-602F9205EB0D}" srcOrd="2" destOrd="0" presId="urn:microsoft.com/office/officeart/2005/8/layout/hierarchy3"/>
    <dgm:cxn modelId="{FF84D09C-5974-7A43-B34B-83E769356D6C}" type="presParOf" srcId="{9EF6565F-B25D-7746-8267-602F9205EB0D}" destId="{7B4C2658-834A-D442-BD46-DAB6797DD41E}" srcOrd="0" destOrd="0" presId="urn:microsoft.com/office/officeart/2005/8/layout/hierarchy3"/>
    <dgm:cxn modelId="{6D2FA100-33E0-684B-A59E-C843A5775A4F}" type="presParOf" srcId="{7B4C2658-834A-D442-BD46-DAB6797DD41E}" destId="{6D3F027B-6678-354F-A047-0F7B1906B14C}" srcOrd="0" destOrd="0" presId="urn:microsoft.com/office/officeart/2005/8/layout/hierarchy3"/>
    <dgm:cxn modelId="{029BCE84-0277-9749-BD0A-CAA986087613}" type="presParOf" srcId="{7B4C2658-834A-D442-BD46-DAB6797DD41E}" destId="{EF0B3122-3CB3-C44F-B2D5-9A4D21C7292D}" srcOrd="1" destOrd="0" presId="urn:microsoft.com/office/officeart/2005/8/layout/hierarchy3"/>
    <dgm:cxn modelId="{471E589F-1DF6-4940-BB8F-734FB6C48973}" type="presParOf" srcId="{9EF6565F-B25D-7746-8267-602F9205EB0D}" destId="{ACC4C26B-EC86-C94D-BC0E-A65FFB9E9734}" srcOrd="1" destOrd="0" presId="urn:microsoft.com/office/officeart/2005/8/layout/hierarchy3"/>
    <dgm:cxn modelId="{0E5F8930-26B3-FF49-90DC-D4BDA0AFD65C}" type="presParOf" srcId="{ACC4C26B-EC86-C94D-BC0E-A65FFB9E9734}" destId="{F20BD61D-A9D7-BB46-B769-9B21309DD4B6}" srcOrd="0" destOrd="0" presId="urn:microsoft.com/office/officeart/2005/8/layout/hierarchy3"/>
    <dgm:cxn modelId="{DEC7C5B4-0259-4645-9039-C7444DCFF9D7}" type="presParOf" srcId="{ACC4C26B-EC86-C94D-BC0E-A65FFB9E9734}" destId="{61AF6486-FC0A-DC47-BDF8-2A9E65779FF9}" srcOrd="1" destOrd="0" presId="urn:microsoft.com/office/officeart/2005/8/layout/hierarchy3"/>
  </dgm:cxnLst>
  <dgm:bg>
    <a:solidFill>
      <a:schemeClr val="bg2">
        <a:lumMod val="9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E99CA8A-D1AA-5A44-90B4-4E14022EA09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D2F482C7-B10E-C142-B21D-06E5D5898752}">
      <dgm:prSet custT="1"/>
      <dgm:spPr>
        <a:solidFill>
          <a:schemeClr val="accent1"/>
        </a:solidFill>
      </dgm:spPr>
      <dgm:t>
        <a:bodyPr/>
        <a:lstStyle/>
        <a:p>
          <a:r>
            <a:rPr lang="tr-TR" sz="2400" dirty="0">
              <a:latin typeface="Calibri" panose="020F0502020204030204" pitchFamily="34" charset="0"/>
              <a:cs typeface="Calibri" panose="020F0502020204030204" pitchFamily="34" charset="0"/>
            </a:rPr>
            <a:t>Tam demokratik bir konuşma, konuşmanın rahatsızlık verici olduğu ortamlarda gerçekleşebilir (</a:t>
          </a:r>
          <a:r>
            <a:rPr lang="tr-TR" sz="2400" dirty="0" err="1">
              <a:latin typeface="Calibri" panose="020F0502020204030204" pitchFamily="34" charset="0"/>
              <a:cs typeface="Calibri" panose="020F0502020204030204" pitchFamily="34" charset="0"/>
            </a:rPr>
            <a:t>Schudson</a:t>
          </a:r>
          <a:r>
            <a:rPr lang="tr-TR" sz="2400" dirty="0">
              <a:latin typeface="Calibri" panose="020F0502020204030204" pitchFamily="34" charset="0"/>
              <a:cs typeface="Calibri" panose="020F0502020204030204" pitchFamily="34" charset="0"/>
            </a:rPr>
            <a:t>)</a:t>
          </a:r>
        </a:p>
      </dgm:t>
    </dgm:pt>
    <dgm:pt modelId="{80D06507-DCB3-3A42-9C9F-1CC1BC041524}" type="parTrans" cxnId="{AD739A08-691C-3846-B332-148C89F231F8}">
      <dgm:prSet/>
      <dgm:spPr/>
      <dgm:t>
        <a:bodyPr/>
        <a:lstStyle/>
        <a:p>
          <a:endParaRPr lang="tr-TR"/>
        </a:p>
      </dgm:t>
    </dgm:pt>
    <dgm:pt modelId="{60993236-D363-5046-B154-77F4CE6542CE}" type="sibTrans" cxnId="{AD739A08-691C-3846-B332-148C89F231F8}">
      <dgm:prSet/>
      <dgm:spPr/>
      <dgm:t>
        <a:bodyPr/>
        <a:lstStyle/>
        <a:p>
          <a:endParaRPr lang="tr-TR"/>
        </a:p>
      </dgm:t>
    </dgm:pt>
    <dgm:pt modelId="{8B42D4B7-235E-6D4C-8385-28040EFD827E}">
      <dgm:prSet/>
      <dgm:spPr>
        <a:solidFill>
          <a:schemeClr val="accent2">
            <a:lumMod val="75000"/>
          </a:schemeClr>
        </a:solidFill>
      </dgm:spPr>
      <dgm:t>
        <a:bodyPr/>
        <a:lstStyle/>
        <a:p>
          <a:r>
            <a:rPr lang="tr-TR" dirty="0">
              <a:latin typeface="Calibri" panose="020F0502020204030204" pitchFamily="34" charset="0"/>
              <a:cs typeface="Calibri" panose="020F0502020204030204" pitchFamily="34" charset="0"/>
            </a:rPr>
            <a:t>Bazen demokrasi kibarca sözünüzü tamamlamanızı beklemeyi değil, sizi yakanızdan kavrayıp sarsmayı, lütfen dinle diye bağırmayı gerektirebilir!</a:t>
          </a:r>
        </a:p>
      </dgm:t>
    </dgm:pt>
    <dgm:pt modelId="{B0D316FC-ED2E-6E4F-8B6D-6C3E03D11E84}" type="parTrans" cxnId="{A3404B8A-5730-424E-A167-60DB1EECA87E}">
      <dgm:prSet/>
      <dgm:spPr/>
      <dgm:t>
        <a:bodyPr/>
        <a:lstStyle/>
        <a:p>
          <a:endParaRPr lang="tr-TR"/>
        </a:p>
      </dgm:t>
    </dgm:pt>
    <dgm:pt modelId="{C714DBB4-36A4-3345-8BF5-F0FBCC0C806B}" type="sibTrans" cxnId="{A3404B8A-5730-424E-A167-60DB1EECA87E}">
      <dgm:prSet/>
      <dgm:spPr/>
      <dgm:t>
        <a:bodyPr/>
        <a:lstStyle/>
        <a:p>
          <a:endParaRPr lang="tr-TR"/>
        </a:p>
      </dgm:t>
    </dgm:pt>
    <dgm:pt modelId="{BDB41DAD-EF19-AB4D-BBE7-0F296C344032}">
      <dgm:prSet custT="1"/>
      <dgm:spPr>
        <a:solidFill>
          <a:schemeClr val="accent1">
            <a:lumMod val="75000"/>
          </a:schemeClr>
        </a:solidFill>
      </dgm:spPr>
      <dgm:t>
        <a:bodyPr/>
        <a:lstStyle/>
        <a:p>
          <a:r>
            <a:rPr lang="tr-TR" sz="1800" dirty="0">
              <a:latin typeface="Calibri" panose="020F0502020204030204" pitchFamily="34" charset="0"/>
              <a:cs typeface="Calibri" panose="020F0502020204030204" pitchFamily="34" charset="0"/>
            </a:rPr>
            <a:t>Bu nedenle </a:t>
          </a:r>
          <a:r>
            <a:rPr lang="tr-TR" sz="1800" dirty="0" err="1">
              <a:latin typeface="Calibri" panose="020F0502020204030204" pitchFamily="34" charset="0"/>
              <a:cs typeface="Calibri" panose="020F0502020204030204" pitchFamily="34" charset="0"/>
            </a:rPr>
            <a:t>Young</a:t>
          </a:r>
          <a:r>
            <a:rPr lang="tr-TR" sz="1800" dirty="0">
              <a:latin typeface="Calibri" panose="020F0502020204030204" pitchFamily="34" charset="0"/>
              <a:cs typeface="Calibri" panose="020F0502020204030204" pitchFamily="34" charset="0"/>
            </a:rPr>
            <a:t>, adaletsizliklerle baş etmek ve adaleti sağlamak isteyen bireyler ve örgütlerin hem onları iyileştirmesi gereken adaletsizliklerin olduğuna ikna etmek için tartışmaya girmesi, hem de </a:t>
          </a:r>
          <a:r>
            <a:rPr lang="tr-TR" sz="2000" b="1" dirty="0">
              <a:latin typeface="Calibri" panose="020F0502020204030204" pitchFamily="34" charset="0"/>
              <a:cs typeface="Calibri" panose="020F0502020204030204" pitchFamily="34" charset="0"/>
            </a:rPr>
            <a:t>protestolara</a:t>
          </a:r>
          <a:r>
            <a:rPr lang="tr-TR" sz="1800" dirty="0">
              <a:latin typeface="Calibri" panose="020F0502020204030204" pitchFamily="34" charset="0"/>
              <a:cs typeface="Calibri" panose="020F0502020204030204" pitchFamily="34" charset="0"/>
            </a:rPr>
            <a:t> ve doğrudan </a:t>
          </a:r>
          <a:r>
            <a:rPr lang="tr-TR" sz="1800" b="1" i="0" dirty="0">
              <a:latin typeface="Calibri" panose="020F0502020204030204" pitchFamily="34" charset="0"/>
              <a:cs typeface="Calibri" panose="020F0502020204030204" pitchFamily="34" charset="0"/>
            </a:rPr>
            <a:t>eylemlere</a:t>
          </a:r>
          <a:r>
            <a:rPr lang="tr-TR" sz="1800" dirty="0">
              <a:latin typeface="Calibri" panose="020F0502020204030204" pitchFamily="34" charset="0"/>
              <a:cs typeface="Calibri" panose="020F0502020204030204" pitchFamily="34" charset="0"/>
            </a:rPr>
            <a:t> katılması gerektiğinin altını çizer.</a:t>
          </a:r>
        </a:p>
      </dgm:t>
    </dgm:pt>
    <dgm:pt modelId="{FD17244E-32F6-7943-95DD-3F388FCA02E6}" type="parTrans" cxnId="{3EC3E4F2-CA77-D347-B2BE-6201CBA56C59}">
      <dgm:prSet/>
      <dgm:spPr/>
      <dgm:t>
        <a:bodyPr/>
        <a:lstStyle/>
        <a:p>
          <a:endParaRPr lang="tr-TR"/>
        </a:p>
      </dgm:t>
    </dgm:pt>
    <dgm:pt modelId="{07867874-F73F-934B-A67B-631D345FC495}" type="sibTrans" cxnId="{3EC3E4F2-CA77-D347-B2BE-6201CBA56C59}">
      <dgm:prSet/>
      <dgm:spPr/>
      <dgm:t>
        <a:bodyPr/>
        <a:lstStyle/>
        <a:p>
          <a:endParaRPr lang="tr-TR"/>
        </a:p>
      </dgm:t>
    </dgm:pt>
    <dgm:pt modelId="{A927A520-5561-3E40-9917-829BBB3578FC}">
      <dgm:prSet custT="1"/>
      <dgm:spPr>
        <a:solidFill>
          <a:srgbClr val="938E00"/>
        </a:solidFill>
      </dgm:spPr>
      <dgm:t>
        <a:bodyPr/>
        <a:lstStyle/>
        <a:p>
          <a:r>
            <a:rPr lang="tr-TR" sz="2000" dirty="0">
              <a:latin typeface="Calibri" panose="020F0502020204030204" pitchFamily="34" charset="0"/>
              <a:cs typeface="Calibri" panose="020F0502020204030204" pitchFamily="34" charset="0"/>
            </a:rPr>
            <a:t>Yapısal anlaşmazlık anlarında bir </a:t>
          </a:r>
          <a:r>
            <a:rPr lang="tr-TR" sz="2800" b="1" dirty="0">
              <a:solidFill>
                <a:schemeClr val="bg1">
                  <a:lumMod val="75000"/>
                </a:schemeClr>
              </a:solidFill>
              <a:latin typeface="Calibri" panose="020F0502020204030204" pitchFamily="34" charset="0"/>
              <a:cs typeface="Calibri" panose="020F0502020204030204" pitchFamily="34" charset="0"/>
            </a:rPr>
            <a:t>uzlaşma</a:t>
          </a:r>
          <a:r>
            <a:rPr lang="tr-TR" sz="2000" dirty="0">
              <a:latin typeface="Calibri" panose="020F0502020204030204" pitchFamily="34" charset="0"/>
              <a:cs typeface="Calibri" panose="020F0502020204030204" pitchFamily="34" charset="0"/>
            </a:rPr>
            <a:t> talep etmenin aynı zamanda </a:t>
          </a:r>
          <a:r>
            <a:rPr lang="tr-TR" sz="2000" b="1" dirty="0">
              <a:latin typeface="Calibri" panose="020F0502020204030204" pitchFamily="34" charset="0"/>
              <a:cs typeface="Calibri" panose="020F0502020204030204" pitchFamily="34" charset="0"/>
            </a:rPr>
            <a:t>statükoyu</a:t>
          </a:r>
          <a:r>
            <a:rPr lang="tr-TR" sz="2000" dirty="0">
              <a:latin typeface="Calibri" panose="020F0502020204030204" pitchFamily="34" charset="0"/>
              <a:cs typeface="Calibri" panose="020F0502020204030204" pitchFamily="34" charset="0"/>
            </a:rPr>
            <a:t> koruyabileceğini göz önünde bulundurmak gerekir.</a:t>
          </a:r>
        </a:p>
      </dgm:t>
    </dgm:pt>
    <dgm:pt modelId="{2F28632D-40A4-1F4F-9129-601C192DF00D}" type="parTrans" cxnId="{F2FDCFD2-9345-924E-A3F9-B89EACDE8858}">
      <dgm:prSet/>
      <dgm:spPr/>
      <dgm:t>
        <a:bodyPr/>
        <a:lstStyle/>
        <a:p>
          <a:endParaRPr lang="tr-TR"/>
        </a:p>
      </dgm:t>
    </dgm:pt>
    <dgm:pt modelId="{11EF108F-5B9B-EC46-8286-B81AFDBB4A27}" type="sibTrans" cxnId="{F2FDCFD2-9345-924E-A3F9-B89EACDE8858}">
      <dgm:prSet/>
      <dgm:spPr/>
      <dgm:t>
        <a:bodyPr/>
        <a:lstStyle/>
        <a:p>
          <a:endParaRPr lang="tr-TR"/>
        </a:p>
      </dgm:t>
    </dgm:pt>
    <dgm:pt modelId="{370D38C6-9B1E-0449-A417-B30D91457728}" type="pres">
      <dgm:prSet presAssocID="{1E99CA8A-D1AA-5A44-90B4-4E14022EA09B}" presName="linear" presStyleCnt="0">
        <dgm:presLayoutVars>
          <dgm:animLvl val="lvl"/>
          <dgm:resizeHandles val="exact"/>
        </dgm:presLayoutVars>
      </dgm:prSet>
      <dgm:spPr/>
      <dgm:t>
        <a:bodyPr/>
        <a:lstStyle/>
        <a:p>
          <a:endParaRPr lang="tr-TR"/>
        </a:p>
      </dgm:t>
    </dgm:pt>
    <dgm:pt modelId="{9E2EE637-E7F3-0C43-BFAF-2DE3C1754737}" type="pres">
      <dgm:prSet presAssocID="{D2F482C7-B10E-C142-B21D-06E5D5898752}" presName="parentText" presStyleLbl="node1" presStyleIdx="0" presStyleCnt="4">
        <dgm:presLayoutVars>
          <dgm:chMax val="0"/>
          <dgm:bulletEnabled val="1"/>
        </dgm:presLayoutVars>
      </dgm:prSet>
      <dgm:spPr/>
      <dgm:t>
        <a:bodyPr/>
        <a:lstStyle/>
        <a:p>
          <a:endParaRPr lang="tr-TR"/>
        </a:p>
      </dgm:t>
    </dgm:pt>
    <dgm:pt modelId="{BD8DFF37-799B-DD48-AFEB-E10594C3A34E}" type="pres">
      <dgm:prSet presAssocID="{60993236-D363-5046-B154-77F4CE6542CE}" presName="spacer" presStyleCnt="0"/>
      <dgm:spPr/>
    </dgm:pt>
    <dgm:pt modelId="{14D0315A-98E5-DE44-95E1-7D5FD78E4FAF}" type="pres">
      <dgm:prSet presAssocID="{8B42D4B7-235E-6D4C-8385-28040EFD827E}" presName="parentText" presStyleLbl="node1" presStyleIdx="1" presStyleCnt="4" custScaleX="65740">
        <dgm:presLayoutVars>
          <dgm:chMax val="0"/>
          <dgm:bulletEnabled val="1"/>
        </dgm:presLayoutVars>
      </dgm:prSet>
      <dgm:spPr/>
      <dgm:t>
        <a:bodyPr/>
        <a:lstStyle/>
        <a:p>
          <a:endParaRPr lang="tr-TR"/>
        </a:p>
      </dgm:t>
    </dgm:pt>
    <dgm:pt modelId="{17D8D62B-2FAB-AB4B-BED6-77DB2403F51C}" type="pres">
      <dgm:prSet presAssocID="{C714DBB4-36A4-3345-8BF5-F0FBCC0C806B}" presName="spacer" presStyleCnt="0"/>
      <dgm:spPr/>
    </dgm:pt>
    <dgm:pt modelId="{22A55ECF-4A86-8C4A-816E-3A6B1A4FD190}" type="pres">
      <dgm:prSet presAssocID="{BDB41DAD-EF19-AB4D-BBE7-0F296C344032}" presName="parentText" presStyleLbl="node1" presStyleIdx="2" presStyleCnt="4">
        <dgm:presLayoutVars>
          <dgm:chMax val="0"/>
          <dgm:bulletEnabled val="1"/>
        </dgm:presLayoutVars>
      </dgm:prSet>
      <dgm:spPr/>
      <dgm:t>
        <a:bodyPr/>
        <a:lstStyle/>
        <a:p>
          <a:endParaRPr lang="tr-TR"/>
        </a:p>
      </dgm:t>
    </dgm:pt>
    <dgm:pt modelId="{CD3A1BC0-5593-254E-A517-31D29AB9758F}" type="pres">
      <dgm:prSet presAssocID="{07867874-F73F-934B-A67B-631D345FC495}" presName="spacer" presStyleCnt="0"/>
      <dgm:spPr/>
    </dgm:pt>
    <dgm:pt modelId="{7F6D7BE1-2758-DC47-91D7-4960526FFF36}" type="pres">
      <dgm:prSet presAssocID="{A927A520-5561-3E40-9917-829BBB3578FC}" presName="parentText" presStyleLbl="node1" presStyleIdx="3" presStyleCnt="4" custScaleX="87076">
        <dgm:presLayoutVars>
          <dgm:chMax val="0"/>
          <dgm:bulletEnabled val="1"/>
        </dgm:presLayoutVars>
      </dgm:prSet>
      <dgm:spPr/>
      <dgm:t>
        <a:bodyPr/>
        <a:lstStyle/>
        <a:p>
          <a:endParaRPr lang="tr-TR"/>
        </a:p>
      </dgm:t>
    </dgm:pt>
  </dgm:ptLst>
  <dgm:cxnLst>
    <dgm:cxn modelId="{5892AC05-B893-554A-8B4B-4352E58164EC}" type="presOf" srcId="{8B42D4B7-235E-6D4C-8385-28040EFD827E}" destId="{14D0315A-98E5-DE44-95E1-7D5FD78E4FAF}" srcOrd="0" destOrd="0" presId="urn:microsoft.com/office/officeart/2005/8/layout/vList2"/>
    <dgm:cxn modelId="{91228EF0-FEC5-F740-9D47-D8255199F965}" type="presOf" srcId="{BDB41DAD-EF19-AB4D-BBE7-0F296C344032}" destId="{22A55ECF-4A86-8C4A-816E-3A6B1A4FD190}" srcOrd="0" destOrd="0" presId="urn:microsoft.com/office/officeart/2005/8/layout/vList2"/>
    <dgm:cxn modelId="{AD739A08-691C-3846-B332-148C89F231F8}" srcId="{1E99CA8A-D1AA-5A44-90B4-4E14022EA09B}" destId="{D2F482C7-B10E-C142-B21D-06E5D5898752}" srcOrd="0" destOrd="0" parTransId="{80D06507-DCB3-3A42-9C9F-1CC1BC041524}" sibTransId="{60993236-D363-5046-B154-77F4CE6542CE}"/>
    <dgm:cxn modelId="{50D22904-2202-C141-A760-494ECE709C6B}" type="presOf" srcId="{D2F482C7-B10E-C142-B21D-06E5D5898752}" destId="{9E2EE637-E7F3-0C43-BFAF-2DE3C1754737}" srcOrd="0" destOrd="0" presId="urn:microsoft.com/office/officeart/2005/8/layout/vList2"/>
    <dgm:cxn modelId="{A3404B8A-5730-424E-A167-60DB1EECA87E}" srcId="{1E99CA8A-D1AA-5A44-90B4-4E14022EA09B}" destId="{8B42D4B7-235E-6D4C-8385-28040EFD827E}" srcOrd="1" destOrd="0" parTransId="{B0D316FC-ED2E-6E4F-8B6D-6C3E03D11E84}" sibTransId="{C714DBB4-36A4-3345-8BF5-F0FBCC0C806B}"/>
    <dgm:cxn modelId="{A8DBA599-FD53-9649-8A0A-6E84DBCC0D6B}" type="presOf" srcId="{A927A520-5561-3E40-9917-829BBB3578FC}" destId="{7F6D7BE1-2758-DC47-91D7-4960526FFF36}" srcOrd="0" destOrd="0" presId="urn:microsoft.com/office/officeart/2005/8/layout/vList2"/>
    <dgm:cxn modelId="{F2FDCFD2-9345-924E-A3F9-B89EACDE8858}" srcId="{1E99CA8A-D1AA-5A44-90B4-4E14022EA09B}" destId="{A927A520-5561-3E40-9917-829BBB3578FC}" srcOrd="3" destOrd="0" parTransId="{2F28632D-40A4-1F4F-9129-601C192DF00D}" sibTransId="{11EF108F-5B9B-EC46-8286-B81AFDBB4A27}"/>
    <dgm:cxn modelId="{0B25A801-C4E7-ED4B-94BF-482E8758DAB9}" type="presOf" srcId="{1E99CA8A-D1AA-5A44-90B4-4E14022EA09B}" destId="{370D38C6-9B1E-0449-A417-B30D91457728}" srcOrd="0" destOrd="0" presId="urn:microsoft.com/office/officeart/2005/8/layout/vList2"/>
    <dgm:cxn modelId="{3EC3E4F2-CA77-D347-B2BE-6201CBA56C59}" srcId="{1E99CA8A-D1AA-5A44-90B4-4E14022EA09B}" destId="{BDB41DAD-EF19-AB4D-BBE7-0F296C344032}" srcOrd="2" destOrd="0" parTransId="{FD17244E-32F6-7943-95DD-3F388FCA02E6}" sibTransId="{07867874-F73F-934B-A67B-631D345FC495}"/>
    <dgm:cxn modelId="{09FF19A2-9FFF-CA40-9821-14EE4C67BA43}" type="presParOf" srcId="{370D38C6-9B1E-0449-A417-B30D91457728}" destId="{9E2EE637-E7F3-0C43-BFAF-2DE3C1754737}" srcOrd="0" destOrd="0" presId="urn:microsoft.com/office/officeart/2005/8/layout/vList2"/>
    <dgm:cxn modelId="{C29F24C1-E4C0-9347-82A1-846F8975DCDE}" type="presParOf" srcId="{370D38C6-9B1E-0449-A417-B30D91457728}" destId="{BD8DFF37-799B-DD48-AFEB-E10594C3A34E}" srcOrd="1" destOrd="0" presId="urn:microsoft.com/office/officeart/2005/8/layout/vList2"/>
    <dgm:cxn modelId="{6B95F262-96C1-874C-B821-69DBE9D52BE9}" type="presParOf" srcId="{370D38C6-9B1E-0449-A417-B30D91457728}" destId="{14D0315A-98E5-DE44-95E1-7D5FD78E4FAF}" srcOrd="2" destOrd="0" presId="urn:microsoft.com/office/officeart/2005/8/layout/vList2"/>
    <dgm:cxn modelId="{1D4E5694-1EB8-4540-BDCC-5C2A2B27113F}" type="presParOf" srcId="{370D38C6-9B1E-0449-A417-B30D91457728}" destId="{17D8D62B-2FAB-AB4B-BED6-77DB2403F51C}" srcOrd="3" destOrd="0" presId="urn:microsoft.com/office/officeart/2005/8/layout/vList2"/>
    <dgm:cxn modelId="{379C2137-B1DC-1F4C-ADE3-01818F38EE73}" type="presParOf" srcId="{370D38C6-9B1E-0449-A417-B30D91457728}" destId="{22A55ECF-4A86-8C4A-816E-3A6B1A4FD190}" srcOrd="4" destOrd="0" presId="urn:microsoft.com/office/officeart/2005/8/layout/vList2"/>
    <dgm:cxn modelId="{604E04B6-420F-6646-A565-6EF38BEC7C1F}" type="presParOf" srcId="{370D38C6-9B1E-0449-A417-B30D91457728}" destId="{CD3A1BC0-5593-254E-A517-31D29AB9758F}" srcOrd="5" destOrd="0" presId="urn:microsoft.com/office/officeart/2005/8/layout/vList2"/>
    <dgm:cxn modelId="{55108968-16D4-DF42-A832-27EEC7D6B6C7}" type="presParOf" srcId="{370D38C6-9B1E-0449-A417-B30D91457728}" destId="{7F6D7BE1-2758-DC47-91D7-4960526FFF36}" srcOrd="6" destOrd="0" presId="urn:microsoft.com/office/officeart/2005/8/layout/vList2"/>
  </dgm:cxnLst>
  <dgm:bg>
    <a:solidFill>
      <a:schemeClr val="bg2">
        <a:lumMod val="9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dirty="0"/>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974F0CB5-B8E5-4BCF-85A6-14E65D8D97AE}" type="datetime1">
              <a:rPr lang="tr-TR" smtClean="0"/>
              <a:t>1.3.2022</a:t>
            </a:fld>
            <a:endParaRPr lang="tr-TR"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7EA21AD-3BA7-4B49-9DF1-2171993A8011}" type="slidenum">
              <a:rPr lang="tr-TR" smtClean="0"/>
              <a:t>‹#›</a:t>
            </a:fld>
            <a:endParaRPr lang="tr-TR" dirty="0"/>
          </a:p>
        </p:txBody>
      </p:sp>
    </p:spTree>
    <p:extLst>
      <p:ext uri="{BB962C8B-B14F-4D97-AF65-F5344CB8AC3E}">
        <p14:creationId xmlns:p14="http://schemas.microsoft.com/office/powerpoint/2010/main" val="39243499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215C1F5D-9FD0-4377-8C57-57C3ED83C938}" type="datetime1">
              <a:rPr lang="tr-TR" noProof="0" smtClean="0"/>
              <a:t>1.3.2022</a:t>
            </a:fld>
            <a:endParaRPr lang="tr-TR" noProof="0"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F669046-D62F-49D8-96B7-3C014DC234D7}" type="slidenum">
              <a:rPr lang="tr-TR" noProof="0" smtClean="0"/>
              <a:t>‹#›</a:t>
            </a:fld>
            <a:endParaRPr lang="tr-TR" noProof="0" dirty="0"/>
          </a:p>
        </p:txBody>
      </p:sp>
    </p:spTree>
    <p:extLst>
      <p:ext uri="{BB962C8B-B14F-4D97-AF65-F5344CB8AC3E}">
        <p14:creationId xmlns:p14="http://schemas.microsoft.com/office/powerpoint/2010/main" val="229371443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04" name="Grup 103" descr="Slaydın altında boydan boya çeşitli çiçeklerden oluşan bir grup"/>
          <p:cNvGrpSpPr/>
          <p:nvPr/>
        </p:nvGrpSpPr>
        <p:grpSpPr bwMode="gray">
          <a:xfrm>
            <a:off x="286013" y="4191000"/>
            <a:ext cx="11616798" cy="2513417"/>
            <a:chOff x="286013" y="4191000"/>
            <a:chExt cx="11616798" cy="2513417"/>
          </a:xfrm>
        </p:grpSpPr>
        <p:sp>
          <p:nvSpPr>
            <p:cNvPr id="8" name="Serbest Form 5"/>
            <p:cNvSpPr>
              <a:spLocks/>
            </p:cNvSpPr>
            <p:nvPr/>
          </p:nvSpPr>
          <p:spPr bwMode="gray">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 name="Satır 6"/>
            <p:cNvSpPr>
              <a:spLocks noChangeShapeType="1"/>
            </p:cNvSpPr>
            <p:nvPr/>
          </p:nvSpPr>
          <p:spPr bwMode="gray">
            <a:xfrm flipV="1">
              <a:off x="2411413"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 name="Serbest Form 7"/>
            <p:cNvSpPr>
              <a:spLocks/>
            </p:cNvSpPr>
            <p:nvPr/>
          </p:nvSpPr>
          <p:spPr bwMode="gray">
            <a:xfrm rot="21252465" flipH="1">
              <a:off x="792225" y="5625565"/>
              <a:ext cx="1632875" cy="657409"/>
            </a:xfrm>
            <a:custGeom>
              <a:avLst/>
              <a:gdLst>
                <a:gd name="T0" fmla="*/ 0 w 594"/>
                <a:gd name="T1" fmla="*/ 251 h 255"/>
                <a:gd name="T2" fmla="*/ 592 w 594"/>
                <a:gd name="T3" fmla="*/ 0 h 255"/>
                <a:gd name="T4" fmla="*/ 594 w 594"/>
                <a:gd name="T5" fmla="*/ 4 h 255"/>
                <a:gd name="T6" fmla="*/ 2 w 594"/>
                <a:gd name="T7" fmla="*/ 255 h 255"/>
                <a:gd name="T8" fmla="*/ 0 w 594"/>
                <a:gd name="T9" fmla="*/ 251 h 255"/>
              </a:gdLst>
              <a:ahLst/>
              <a:cxnLst>
                <a:cxn ang="0">
                  <a:pos x="T0" y="T1"/>
                </a:cxn>
                <a:cxn ang="0">
                  <a:pos x="T2" y="T3"/>
                </a:cxn>
                <a:cxn ang="0">
                  <a:pos x="T4" y="T5"/>
                </a:cxn>
                <a:cxn ang="0">
                  <a:pos x="T6" y="T7"/>
                </a:cxn>
                <a:cxn ang="0">
                  <a:pos x="T8" y="T9"/>
                </a:cxn>
              </a:cxnLst>
              <a:rect l="0" t="0" r="r" b="b"/>
              <a:pathLst>
                <a:path w="594" h="255">
                  <a:moveTo>
                    <a:pt x="0" y="251"/>
                  </a:moveTo>
                  <a:cubicBezTo>
                    <a:pt x="141" y="201"/>
                    <a:pt x="442" y="91"/>
                    <a:pt x="592" y="0"/>
                  </a:cubicBezTo>
                  <a:cubicBezTo>
                    <a:pt x="594" y="4"/>
                    <a:pt x="594" y="4"/>
                    <a:pt x="594" y="4"/>
                  </a:cubicBezTo>
                  <a:cubicBezTo>
                    <a:pt x="445" y="95"/>
                    <a:pt x="143" y="205"/>
                    <a:pt x="2" y="255"/>
                  </a:cubicBezTo>
                  <a:cubicBezTo>
                    <a:pt x="0" y="251"/>
                    <a:pt x="0" y="251"/>
                    <a:pt x="0" y="251"/>
                  </a:cubicBezTo>
                </a:path>
              </a:pathLst>
            </a:custGeom>
            <a:solidFill>
              <a:srgbClr val="00A99D"/>
            </a:solidFill>
            <a:ln w="9525">
              <a:solidFill>
                <a:schemeClr val="accent2"/>
              </a:solidFill>
              <a:round/>
              <a:headEnd/>
              <a:tailEnd/>
            </a:ln>
          </p:spPr>
          <p:txBody>
            <a:bodyPr vert="horz" wrap="square" lIns="91440" tIns="45720" rIns="91440" bIns="45720" numCol="1" rtlCol="0" anchor="t" anchorCtr="0" compatLnSpc="1">
              <a:prstTxWarp prst="textNoShape">
                <a:avLst/>
              </a:prstTxWarp>
            </a:bodyPr>
            <a:lstStyle/>
            <a:p>
              <a:pPr rtl="0"/>
              <a:endParaRPr lang="tr-TR" noProof="0" dirty="0"/>
            </a:p>
          </p:txBody>
        </p:sp>
        <p:grpSp>
          <p:nvGrpSpPr>
            <p:cNvPr id="11" name="Grup 10"/>
            <p:cNvGrpSpPr/>
            <p:nvPr/>
          </p:nvGrpSpPr>
          <p:grpSpPr bwMode="gray">
            <a:xfrm rot="20793512">
              <a:off x="445930" y="5452235"/>
              <a:ext cx="365582" cy="421970"/>
              <a:chOff x="1457010" y="1673260"/>
              <a:chExt cx="617538" cy="712788"/>
            </a:xfrm>
          </p:grpSpPr>
          <p:sp>
            <p:nvSpPr>
              <p:cNvPr id="12" name="Serbest Form 8"/>
              <p:cNvSpPr>
                <a:spLocks/>
              </p:cNvSpPr>
              <p:nvPr/>
            </p:nvSpPr>
            <p:spPr bwMode="gray">
              <a:xfrm flipH="1">
                <a:off x="1457010" y="1673260"/>
                <a:ext cx="595313" cy="652463"/>
              </a:xfrm>
              <a:custGeom>
                <a:avLst/>
                <a:gdLst>
                  <a:gd name="T0" fmla="*/ 182 w 187"/>
                  <a:gd name="T1" fmla="*/ 130 h 204"/>
                  <a:gd name="T2" fmla="*/ 126 w 187"/>
                  <a:gd name="T3" fmla="*/ 88 h 204"/>
                  <a:gd name="T4" fmla="*/ 99 w 187"/>
                  <a:gd name="T5" fmla="*/ 29 h 204"/>
                  <a:gd name="T6" fmla="*/ 29 w 187"/>
                  <a:gd name="T7" fmla="*/ 166 h 204"/>
                  <a:gd name="T8" fmla="*/ 119 w 187"/>
                  <a:gd name="T9" fmla="*/ 198 h 204"/>
                  <a:gd name="T10" fmla="*/ 182 w 187"/>
                  <a:gd name="T11" fmla="*/ 130 h 204"/>
                </a:gdLst>
                <a:ahLst/>
                <a:cxnLst>
                  <a:cxn ang="0">
                    <a:pos x="T0" y="T1"/>
                  </a:cxn>
                  <a:cxn ang="0">
                    <a:pos x="T2" y="T3"/>
                  </a:cxn>
                  <a:cxn ang="0">
                    <a:pos x="T4" y="T5"/>
                  </a:cxn>
                  <a:cxn ang="0">
                    <a:pos x="T6" y="T7"/>
                  </a:cxn>
                  <a:cxn ang="0">
                    <a:pos x="T8" y="T9"/>
                  </a:cxn>
                  <a:cxn ang="0">
                    <a:pos x="T10" y="T11"/>
                  </a:cxn>
                </a:cxnLst>
                <a:rect l="0" t="0" r="r" b="b"/>
                <a:pathLst>
                  <a:path w="187" h="204">
                    <a:moveTo>
                      <a:pt x="182" y="130"/>
                    </a:moveTo>
                    <a:cubicBezTo>
                      <a:pt x="173" y="98"/>
                      <a:pt x="151" y="87"/>
                      <a:pt x="126" y="88"/>
                    </a:cubicBezTo>
                    <a:cubicBezTo>
                      <a:pt x="127" y="59"/>
                      <a:pt x="114" y="34"/>
                      <a:pt x="99" y="29"/>
                    </a:cubicBezTo>
                    <a:cubicBezTo>
                      <a:pt x="17" y="0"/>
                      <a:pt x="0" y="129"/>
                      <a:pt x="29" y="166"/>
                    </a:cubicBezTo>
                    <a:cubicBezTo>
                      <a:pt x="35" y="185"/>
                      <a:pt x="86" y="204"/>
                      <a:pt x="119" y="198"/>
                    </a:cubicBezTo>
                    <a:cubicBezTo>
                      <a:pt x="162" y="190"/>
                      <a:pt x="187" y="150"/>
                      <a:pt x="182" y="130"/>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lvl="0" rtl="0"/>
                <a:endParaRPr lang="tr-TR" noProof="0" dirty="0"/>
              </a:p>
            </p:txBody>
          </p:sp>
          <p:sp>
            <p:nvSpPr>
              <p:cNvPr id="13" name="Serbest Form 9"/>
              <p:cNvSpPr>
                <a:spLocks/>
              </p:cNvSpPr>
              <p:nvPr/>
            </p:nvSpPr>
            <p:spPr bwMode="gray">
              <a:xfrm flipH="1">
                <a:off x="1482410" y="1698660"/>
                <a:ext cx="592138" cy="687388"/>
              </a:xfrm>
              <a:custGeom>
                <a:avLst/>
                <a:gdLst>
                  <a:gd name="T0" fmla="*/ 178 w 186"/>
                  <a:gd name="T1" fmla="*/ 208 h 215"/>
                  <a:gd name="T2" fmla="*/ 53 w 186"/>
                  <a:gd name="T3" fmla="*/ 154 h 215"/>
                  <a:gd name="T4" fmla="*/ 102 w 186"/>
                  <a:gd name="T5" fmla="*/ 127 h 215"/>
                  <a:gd name="T6" fmla="*/ 153 w 186"/>
                  <a:gd name="T7" fmla="*/ 64 h 215"/>
                  <a:gd name="T8" fmla="*/ 40 w 186"/>
                  <a:gd name="T9" fmla="*/ 136 h 215"/>
                  <a:gd name="T10" fmla="*/ 50 w 186"/>
                  <a:gd name="T11" fmla="*/ 79 h 215"/>
                  <a:gd name="T12" fmla="*/ 32 w 186"/>
                  <a:gd name="T13" fmla="*/ 0 h 215"/>
                  <a:gd name="T14" fmla="*/ 28 w 186"/>
                  <a:gd name="T15" fmla="*/ 156 h 215"/>
                  <a:gd name="T16" fmla="*/ 28 w 186"/>
                  <a:gd name="T17" fmla="*/ 160 h 215"/>
                  <a:gd name="T18" fmla="*/ 31 w 186"/>
                  <a:gd name="T19" fmla="*/ 161 h 215"/>
                  <a:gd name="T20" fmla="*/ 98 w 186"/>
                  <a:gd name="T21" fmla="*/ 200 h 215"/>
                  <a:gd name="T22" fmla="*/ 178 w 186"/>
                  <a:gd name="T23" fmla="*/ 208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 h="215">
                    <a:moveTo>
                      <a:pt x="178" y="208"/>
                    </a:moveTo>
                    <a:cubicBezTo>
                      <a:pt x="186" y="183"/>
                      <a:pt x="98" y="158"/>
                      <a:pt x="53" y="154"/>
                    </a:cubicBezTo>
                    <a:cubicBezTo>
                      <a:pt x="68" y="148"/>
                      <a:pt x="87" y="137"/>
                      <a:pt x="102" y="127"/>
                    </a:cubicBezTo>
                    <a:cubicBezTo>
                      <a:pt x="137" y="101"/>
                      <a:pt x="157" y="70"/>
                      <a:pt x="153" y="64"/>
                    </a:cubicBezTo>
                    <a:cubicBezTo>
                      <a:pt x="137" y="44"/>
                      <a:pt x="69" y="101"/>
                      <a:pt x="40" y="136"/>
                    </a:cubicBezTo>
                    <a:cubicBezTo>
                      <a:pt x="45" y="120"/>
                      <a:pt x="49" y="98"/>
                      <a:pt x="50" y="79"/>
                    </a:cubicBezTo>
                    <a:cubicBezTo>
                      <a:pt x="51" y="35"/>
                      <a:pt x="40" y="0"/>
                      <a:pt x="32" y="0"/>
                    </a:cubicBezTo>
                    <a:cubicBezTo>
                      <a:pt x="0" y="0"/>
                      <a:pt x="13" y="143"/>
                      <a:pt x="28" y="156"/>
                    </a:cubicBezTo>
                    <a:cubicBezTo>
                      <a:pt x="27" y="158"/>
                      <a:pt x="27" y="159"/>
                      <a:pt x="28" y="160"/>
                    </a:cubicBezTo>
                    <a:cubicBezTo>
                      <a:pt x="28" y="160"/>
                      <a:pt x="29" y="161"/>
                      <a:pt x="31" y="161"/>
                    </a:cubicBezTo>
                    <a:cubicBezTo>
                      <a:pt x="37" y="170"/>
                      <a:pt x="70" y="190"/>
                      <a:pt x="98" y="200"/>
                    </a:cubicBezTo>
                    <a:cubicBezTo>
                      <a:pt x="139" y="215"/>
                      <a:pt x="176" y="215"/>
                      <a:pt x="178" y="208"/>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sp>
          <p:nvSpPr>
            <p:cNvPr id="14" name="Serbest Form 10"/>
            <p:cNvSpPr>
              <a:spLocks/>
            </p:cNvSpPr>
            <p:nvPr/>
          </p:nvSpPr>
          <p:spPr bwMode="gray">
            <a:xfrm rot="19613158" flipH="1">
              <a:off x="1682146" y="5813019"/>
              <a:ext cx="502445" cy="552636"/>
            </a:xfrm>
            <a:custGeom>
              <a:avLst/>
              <a:gdLst>
                <a:gd name="T0" fmla="*/ 171 w 196"/>
                <a:gd name="T1" fmla="*/ 162 h 191"/>
                <a:gd name="T2" fmla="*/ 46 w 196"/>
                <a:gd name="T3" fmla="*/ 135 h 191"/>
                <a:gd name="T4" fmla="*/ 79 w 196"/>
                <a:gd name="T5" fmla="*/ 11 h 191"/>
                <a:gd name="T6" fmla="*/ 25 w 196"/>
                <a:gd name="T7" fmla="*/ 148 h 191"/>
                <a:gd name="T8" fmla="*/ 23 w 196"/>
                <a:gd name="T9" fmla="*/ 150 h 191"/>
                <a:gd name="T10" fmla="*/ 171 w 196"/>
                <a:gd name="T11" fmla="*/ 162 h 191"/>
                <a:gd name="connsiteX0" fmla="*/ 7753 w 7872"/>
                <a:gd name="connsiteY0" fmla="*/ 8159 h 8944"/>
                <a:gd name="connsiteX1" fmla="*/ 1376 w 7872"/>
                <a:gd name="connsiteY1" fmla="*/ 6745 h 8944"/>
                <a:gd name="connsiteX2" fmla="*/ 3060 w 7872"/>
                <a:gd name="connsiteY2" fmla="*/ 253 h 8944"/>
                <a:gd name="connsiteX3" fmla="*/ 305 w 7872"/>
                <a:gd name="connsiteY3" fmla="*/ 7426 h 8944"/>
                <a:gd name="connsiteX4" fmla="*/ 202 w 7872"/>
                <a:gd name="connsiteY4" fmla="*/ 7530 h 8944"/>
                <a:gd name="connsiteX5" fmla="*/ 7753 w 7872"/>
                <a:gd name="connsiteY5" fmla="*/ 8159 h 8944"/>
                <a:gd name="connsiteX0" fmla="*/ 9849 w 9849"/>
                <a:gd name="connsiteY0" fmla="*/ 9122 h 10251"/>
                <a:gd name="connsiteX1" fmla="*/ 1748 w 9849"/>
                <a:gd name="connsiteY1" fmla="*/ 7541 h 10251"/>
                <a:gd name="connsiteX2" fmla="*/ 3887 w 9849"/>
                <a:gd name="connsiteY2" fmla="*/ 283 h 10251"/>
                <a:gd name="connsiteX3" fmla="*/ 387 w 9849"/>
                <a:gd name="connsiteY3" fmla="*/ 8303 h 10251"/>
                <a:gd name="connsiteX4" fmla="*/ 257 w 9849"/>
                <a:gd name="connsiteY4" fmla="*/ 8419 h 10251"/>
                <a:gd name="connsiteX5" fmla="*/ 9849 w 9849"/>
                <a:gd name="connsiteY5" fmla="*/ 9122 h 10251"/>
                <a:gd name="connsiteX0" fmla="*/ 10000 w 10000"/>
                <a:gd name="connsiteY0" fmla="*/ 8899 h 10131"/>
                <a:gd name="connsiteX1" fmla="*/ 1775 w 10000"/>
                <a:gd name="connsiteY1" fmla="*/ 7356 h 10131"/>
                <a:gd name="connsiteX2" fmla="*/ 3947 w 10000"/>
                <a:gd name="connsiteY2" fmla="*/ 276 h 10131"/>
                <a:gd name="connsiteX3" fmla="*/ 393 w 10000"/>
                <a:gd name="connsiteY3" fmla="*/ 8100 h 10131"/>
                <a:gd name="connsiteX4" fmla="*/ 261 w 10000"/>
                <a:gd name="connsiteY4" fmla="*/ 8213 h 10131"/>
                <a:gd name="connsiteX5" fmla="*/ 10000 w 10000"/>
                <a:gd name="connsiteY5" fmla="*/ 8899 h 10131"/>
                <a:gd name="connsiteX0" fmla="*/ 10361 w 10361"/>
                <a:gd name="connsiteY0" fmla="*/ 8632 h 9864"/>
                <a:gd name="connsiteX1" fmla="*/ 2136 w 10361"/>
                <a:gd name="connsiteY1" fmla="*/ 7089 h 9864"/>
                <a:gd name="connsiteX2" fmla="*/ 4308 w 10361"/>
                <a:gd name="connsiteY2" fmla="*/ 9 h 9864"/>
                <a:gd name="connsiteX3" fmla="*/ 754 w 10361"/>
                <a:gd name="connsiteY3" fmla="*/ 7833 h 9864"/>
                <a:gd name="connsiteX4" fmla="*/ 622 w 10361"/>
                <a:gd name="connsiteY4" fmla="*/ 7946 h 9864"/>
                <a:gd name="connsiteX5" fmla="*/ 10361 w 10361"/>
                <a:gd name="connsiteY5" fmla="*/ 8632 h 9864"/>
                <a:gd name="connsiteX0" fmla="*/ 10000 w 10000"/>
                <a:gd name="connsiteY0" fmla="*/ 8749 h 9998"/>
                <a:gd name="connsiteX1" fmla="*/ 2062 w 10000"/>
                <a:gd name="connsiteY1" fmla="*/ 7185 h 9998"/>
                <a:gd name="connsiteX2" fmla="*/ 4158 w 10000"/>
                <a:gd name="connsiteY2" fmla="*/ 7 h 9998"/>
                <a:gd name="connsiteX3" fmla="*/ 728 w 10000"/>
                <a:gd name="connsiteY3" fmla="*/ 7939 h 9998"/>
                <a:gd name="connsiteX4" fmla="*/ 600 w 10000"/>
                <a:gd name="connsiteY4" fmla="*/ 8054 h 9998"/>
                <a:gd name="connsiteX5" fmla="*/ 10000 w 10000"/>
                <a:gd name="connsiteY5" fmla="*/ 8749 h 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lvl="0" rtl="0"/>
              <a:endParaRPr lang="tr-TR" noProof="0" dirty="0"/>
            </a:p>
          </p:txBody>
        </p:sp>
        <p:sp>
          <p:nvSpPr>
            <p:cNvPr id="15" name="Serbest Form 23"/>
            <p:cNvSpPr>
              <a:spLocks/>
            </p:cNvSpPr>
            <p:nvPr/>
          </p:nvSpPr>
          <p:spPr bwMode="gray">
            <a:xfrm flipH="1">
              <a:off x="2304810" y="5031266"/>
              <a:ext cx="344488" cy="344488"/>
            </a:xfrm>
            <a:custGeom>
              <a:avLst/>
              <a:gdLst>
                <a:gd name="T0" fmla="*/ 108 w 108"/>
                <a:gd name="T1" fmla="*/ 48 h 108"/>
                <a:gd name="T2" fmla="*/ 98 w 108"/>
                <a:gd name="T3" fmla="*/ 41 h 108"/>
                <a:gd name="T4" fmla="*/ 102 w 108"/>
                <a:gd name="T5" fmla="*/ 30 h 108"/>
                <a:gd name="T6" fmla="*/ 84 w 108"/>
                <a:gd name="T7" fmla="*/ 28 h 108"/>
                <a:gd name="T8" fmla="*/ 85 w 108"/>
                <a:gd name="T9" fmla="*/ 10 h 108"/>
                <a:gd name="T10" fmla="*/ 69 w 108"/>
                <a:gd name="T11" fmla="*/ 16 h 108"/>
                <a:gd name="T12" fmla="*/ 62 w 108"/>
                <a:gd name="T13" fmla="*/ 0 h 108"/>
                <a:gd name="T14" fmla="*/ 52 w 108"/>
                <a:gd name="T15" fmla="*/ 10 h 108"/>
                <a:gd name="T16" fmla="*/ 41 w 108"/>
                <a:gd name="T17" fmla="*/ 1 h 108"/>
                <a:gd name="T18" fmla="*/ 35 w 108"/>
                <a:gd name="T19" fmla="*/ 16 h 108"/>
                <a:gd name="T20" fmla="*/ 20 w 108"/>
                <a:gd name="T21" fmla="*/ 12 h 108"/>
                <a:gd name="T22" fmla="*/ 21 w 108"/>
                <a:gd name="T23" fmla="*/ 27 h 108"/>
                <a:gd name="T24" fmla="*/ 6 w 108"/>
                <a:gd name="T25" fmla="*/ 29 h 108"/>
                <a:gd name="T26" fmla="*/ 18 w 108"/>
                <a:gd name="T27" fmla="*/ 47 h 108"/>
                <a:gd name="T28" fmla="*/ 0 w 108"/>
                <a:gd name="T29" fmla="*/ 60 h 108"/>
                <a:gd name="T30" fmla="*/ 10 w 108"/>
                <a:gd name="T31" fmla="*/ 67 h 108"/>
                <a:gd name="T32" fmla="*/ 5 w 108"/>
                <a:gd name="T33" fmla="*/ 78 h 108"/>
                <a:gd name="T34" fmla="*/ 24 w 108"/>
                <a:gd name="T35" fmla="*/ 80 h 108"/>
                <a:gd name="T36" fmla="*/ 23 w 108"/>
                <a:gd name="T37" fmla="*/ 98 h 108"/>
                <a:gd name="T38" fmla="*/ 39 w 108"/>
                <a:gd name="T39" fmla="*/ 92 h 108"/>
                <a:gd name="T40" fmla="*/ 46 w 108"/>
                <a:gd name="T41" fmla="*/ 107 h 108"/>
                <a:gd name="T42" fmla="*/ 56 w 108"/>
                <a:gd name="T43" fmla="*/ 97 h 108"/>
                <a:gd name="T44" fmla="*/ 67 w 108"/>
                <a:gd name="T45" fmla="*/ 106 h 108"/>
                <a:gd name="T46" fmla="*/ 73 w 108"/>
                <a:gd name="T47" fmla="*/ 91 h 108"/>
                <a:gd name="T48" fmla="*/ 88 w 108"/>
                <a:gd name="T49" fmla="*/ 96 h 108"/>
                <a:gd name="T50" fmla="*/ 87 w 108"/>
                <a:gd name="T51" fmla="*/ 81 h 108"/>
                <a:gd name="T52" fmla="*/ 102 w 108"/>
                <a:gd name="T53" fmla="*/ 78 h 108"/>
                <a:gd name="T54" fmla="*/ 90 w 108"/>
                <a:gd name="T55" fmla="*/ 60 h 108"/>
                <a:gd name="T56" fmla="*/ 108 w 108"/>
                <a:gd name="T5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 name="Serbest Form 24"/>
            <p:cNvSpPr>
              <a:spLocks/>
            </p:cNvSpPr>
            <p:nvPr/>
          </p:nvSpPr>
          <p:spPr bwMode="gray">
            <a:xfrm flipH="1">
              <a:off x="3150319" y="5854375"/>
              <a:ext cx="608927" cy="327464"/>
            </a:xfrm>
            <a:custGeom>
              <a:avLst/>
              <a:gdLst>
                <a:gd name="T0" fmla="*/ 6 w 240"/>
                <a:gd name="T1" fmla="*/ 29 h 137"/>
                <a:gd name="T2" fmla="*/ 197 w 240"/>
                <a:gd name="T3" fmla="*/ 129 h 137"/>
                <a:gd name="T4" fmla="*/ 6 w 240"/>
                <a:gd name="T5" fmla="*/ 29 h 137"/>
                <a:gd name="connsiteX0" fmla="*/ 5 w 8178"/>
                <a:gd name="connsiteY0" fmla="*/ 330 h 7745"/>
                <a:gd name="connsiteX1" fmla="*/ 7963 w 8178"/>
                <a:gd name="connsiteY1" fmla="*/ 7629 h 7745"/>
                <a:gd name="connsiteX2" fmla="*/ 5 w 8178"/>
                <a:gd name="connsiteY2" fmla="*/ 330 h 7745"/>
                <a:gd name="connsiteX0" fmla="*/ 0 w 10093"/>
                <a:gd name="connsiteY0" fmla="*/ 477 h 10050"/>
                <a:gd name="connsiteX1" fmla="*/ 9731 w 10093"/>
                <a:gd name="connsiteY1" fmla="*/ 9901 h 10050"/>
                <a:gd name="connsiteX2" fmla="*/ 0 w 10093"/>
                <a:gd name="connsiteY2" fmla="*/ 477 h 10050"/>
                <a:gd name="connsiteX0" fmla="*/ 0 w 9731"/>
                <a:gd name="connsiteY0" fmla="*/ 636 h 10209"/>
                <a:gd name="connsiteX1" fmla="*/ 9731 w 9731"/>
                <a:gd name="connsiteY1" fmla="*/ 10060 h 10209"/>
                <a:gd name="connsiteX2" fmla="*/ 0 w 9731"/>
                <a:gd name="connsiteY2" fmla="*/ 636 h 10209"/>
                <a:gd name="connsiteX0" fmla="*/ 0 w 10000"/>
                <a:gd name="connsiteY0" fmla="*/ 97 h 9475"/>
                <a:gd name="connsiteX1" fmla="*/ 10000 w 10000"/>
                <a:gd name="connsiteY1" fmla="*/ 9328 h 9475"/>
                <a:gd name="connsiteX2" fmla="*/ 0 w 10000"/>
                <a:gd name="connsiteY2" fmla="*/ 97 h 9475"/>
                <a:gd name="connsiteX0" fmla="*/ 0 w 10000"/>
                <a:gd name="connsiteY0" fmla="*/ 102 h 9940"/>
                <a:gd name="connsiteX1" fmla="*/ 10000 w 10000"/>
                <a:gd name="connsiteY1" fmla="*/ 9845 h 9940"/>
                <a:gd name="connsiteX2" fmla="*/ 0 w 10000"/>
                <a:gd name="connsiteY2" fmla="*/ 102 h 9940"/>
              </a:gdLst>
              <a:ahLst/>
              <a:cxnLst>
                <a:cxn ang="0">
                  <a:pos x="connsiteX0" y="connsiteY0"/>
                </a:cxn>
                <a:cxn ang="0">
                  <a:pos x="connsiteX1" y="connsiteY1"/>
                </a:cxn>
                <a:cxn ang="0">
                  <a:pos x="connsiteX2" y="connsiteY2"/>
                </a:cxn>
              </a:cxnLst>
              <a:rect l="l" t="t" r="r" b="b"/>
              <a:pathLst>
                <a:path w="10000" h="9940">
                  <a:moveTo>
                    <a:pt x="0" y="102"/>
                  </a:moveTo>
                  <a:cubicBezTo>
                    <a:pt x="1254" y="6563"/>
                    <a:pt x="7749" y="10625"/>
                    <a:pt x="10000" y="9845"/>
                  </a:cubicBezTo>
                  <a:cubicBezTo>
                    <a:pt x="8788" y="5251"/>
                    <a:pt x="2814" y="-864"/>
                    <a:pt x="0" y="102"/>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 name="Serbest Form 25"/>
            <p:cNvSpPr>
              <a:spLocks/>
            </p:cNvSpPr>
            <p:nvPr/>
          </p:nvSpPr>
          <p:spPr bwMode="gray">
            <a:xfrm flipH="1">
              <a:off x="3120197" y="5377348"/>
              <a:ext cx="349680" cy="396781"/>
            </a:xfrm>
            <a:custGeom>
              <a:avLst/>
              <a:gdLst>
                <a:gd name="T0" fmla="*/ 133 w 149"/>
                <a:gd name="T1" fmla="*/ 26 h 151"/>
                <a:gd name="T2" fmla="*/ 8 w 149"/>
                <a:gd name="T3" fmla="*/ 107 h 151"/>
                <a:gd name="T4" fmla="*/ 17 w 149"/>
                <a:gd name="T5" fmla="*/ 111 h 151"/>
                <a:gd name="T6" fmla="*/ 80 w 149"/>
                <a:gd name="T7" fmla="*/ 137 h 151"/>
                <a:gd name="T8" fmla="*/ 23 w 149"/>
                <a:gd name="T9" fmla="*/ 108 h 151"/>
                <a:gd name="T10" fmla="*/ 133 w 149"/>
                <a:gd name="T11" fmla="*/ 26 h 151"/>
                <a:gd name="connsiteX0" fmla="*/ 8650 w 8781"/>
                <a:gd name="connsiteY0" fmla="*/ 295 h 7940"/>
                <a:gd name="connsiteX1" fmla="*/ 261 w 8781"/>
                <a:gd name="connsiteY1" fmla="*/ 5659 h 7940"/>
                <a:gd name="connsiteX2" fmla="*/ 865 w 8781"/>
                <a:gd name="connsiteY2" fmla="*/ 5924 h 7940"/>
                <a:gd name="connsiteX3" fmla="*/ 5093 w 8781"/>
                <a:gd name="connsiteY3" fmla="*/ 7646 h 7940"/>
                <a:gd name="connsiteX4" fmla="*/ 1268 w 8781"/>
                <a:gd name="connsiteY4" fmla="*/ 5725 h 7940"/>
                <a:gd name="connsiteX5" fmla="*/ 8650 w 8781"/>
                <a:gd name="connsiteY5" fmla="*/ 295 h 7940"/>
                <a:gd name="connsiteX0" fmla="*/ 9851 w 10000"/>
                <a:gd name="connsiteY0" fmla="*/ 525 h 10154"/>
                <a:gd name="connsiteX1" fmla="*/ 297 w 10000"/>
                <a:gd name="connsiteY1" fmla="*/ 7280 h 10154"/>
                <a:gd name="connsiteX2" fmla="*/ 985 w 10000"/>
                <a:gd name="connsiteY2" fmla="*/ 7614 h 10154"/>
                <a:gd name="connsiteX3" fmla="*/ 5800 w 10000"/>
                <a:gd name="connsiteY3" fmla="*/ 9783 h 10154"/>
                <a:gd name="connsiteX4" fmla="*/ 1444 w 10000"/>
                <a:gd name="connsiteY4" fmla="*/ 7363 h 10154"/>
                <a:gd name="connsiteX5" fmla="*/ 9851 w 10000"/>
                <a:gd name="connsiteY5" fmla="*/ 525 h 10154"/>
                <a:gd name="connsiteX0" fmla="*/ 9851 w 9851"/>
                <a:gd name="connsiteY0" fmla="*/ 525 h 10154"/>
                <a:gd name="connsiteX1" fmla="*/ 297 w 9851"/>
                <a:gd name="connsiteY1" fmla="*/ 7280 h 10154"/>
                <a:gd name="connsiteX2" fmla="*/ 985 w 9851"/>
                <a:gd name="connsiteY2" fmla="*/ 7614 h 10154"/>
                <a:gd name="connsiteX3" fmla="*/ 5800 w 9851"/>
                <a:gd name="connsiteY3" fmla="*/ 9783 h 10154"/>
                <a:gd name="connsiteX4" fmla="*/ 1444 w 9851"/>
                <a:gd name="connsiteY4" fmla="*/ 7363 h 10154"/>
                <a:gd name="connsiteX5" fmla="*/ 9851 w 9851"/>
                <a:gd name="connsiteY5" fmla="*/ 525 h 10154"/>
                <a:gd name="connsiteX0" fmla="*/ 10000 w 10602"/>
                <a:gd name="connsiteY0" fmla="*/ 517 h 10000"/>
                <a:gd name="connsiteX1" fmla="*/ 301 w 10602"/>
                <a:gd name="connsiteY1" fmla="*/ 7170 h 10000"/>
                <a:gd name="connsiteX2" fmla="*/ 1000 w 10602"/>
                <a:gd name="connsiteY2" fmla="*/ 7499 h 10000"/>
                <a:gd name="connsiteX3" fmla="*/ 5888 w 10602"/>
                <a:gd name="connsiteY3" fmla="*/ 9635 h 10000"/>
                <a:gd name="connsiteX4" fmla="*/ 1466 w 10602"/>
                <a:gd name="connsiteY4" fmla="*/ 7251 h 10000"/>
                <a:gd name="connsiteX5" fmla="*/ 10000 w 10602"/>
                <a:gd name="connsiteY5" fmla="*/ 517 h 10000"/>
                <a:gd name="connsiteX0" fmla="*/ 10000 w 10118"/>
                <a:gd name="connsiteY0" fmla="*/ 1687 h 11170"/>
                <a:gd name="connsiteX1" fmla="*/ 301 w 10118"/>
                <a:gd name="connsiteY1" fmla="*/ 8340 h 11170"/>
                <a:gd name="connsiteX2" fmla="*/ 1000 w 10118"/>
                <a:gd name="connsiteY2" fmla="*/ 8669 h 11170"/>
                <a:gd name="connsiteX3" fmla="*/ 5888 w 10118"/>
                <a:gd name="connsiteY3" fmla="*/ 10805 h 11170"/>
                <a:gd name="connsiteX4" fmla="*/ 1466 w 10118"/>
                <a:gd name="connsiteY4" fmla="*/ 8421 h 11170"/>
                <a:gd name="connsiteX5" fmla="*/ 10000 w 10118"/>
                <a:gd name="connsiteY5" fmla="*/ 1687 h 11170"/>
                <a:gd name="connsiteX0" fmla="*/ 10000 w 10038"/>
                <a:gd name="connsiteY0" fmla="*/ 1102 h 10585"/>
                <a:gd name="connsiteX1" fmla="*/ 301 w 10038"/>
                <a:gd name="connsiteY1" fmla="*/ 7755 h 10585"/>
                <a:gd name="connsiteX2" fmla="*/ 1000 w 10038"/>
                <a:gd name="connsiteY2" fmla="*/ 8084 h 10585"/>
                <a:gd name="connsiteX3" fmla="*/ 5888 w 10038"/>
                <a:gd name="connsiteY3" fmla="*/ 10220 h 10585"/>
                <a:gd name="connsiteX4" fmla="*/ 1466 w 10038"/>
                <a:gd name="connsiteY4" fmla="*/ 7836 h 10585"/>
                <a:gd name="connsiteX5" fmla="*/ 10000 w 10038"/>
                <a:gd name="connsiteY5" fmla="*/ 1102 h 10585"/>
                <a:gd name="connsiteX0" fmla="*/ 10000 w 10602"/>
                <a:gd name="connsiteY0" fmla="*/ 740 h 10223"/>
                <a:gd name="connsiteX1" fmla="*/ 301 w 10602"/>
                <a:gd name="connsiteY1" fmla="*/ 7393 h 10223"/>
                <a:gd name="connsiteX2" fmla="*/ 1000 w 10602"/>
                <a:gd name="connsiteY2" fmla="*/ 7722 h 10223"/>
                <a:gd name="connsiteX3" fmla="*/ 5888 w 10602"/>
                <a:gd name="connsiteY3" fmla="*/ 9858 h 10223"/>
                <a:gd name="connsiteX4" fmla="*/ 1466 w 10602"/>
                <a:gd name="connsiteY4" fmla="*/ 7474 h 10223"/>
                <a:gd name="connsiteX5" fmla="*/ 10000 w 10602"/>
                <a:gd name="connsiteY5" fmla="*/ 740 h 10223"/>
                <a:gd name="connsiteX0" fmla="*/ 6852 w 7703"/>
                <a:gd name="connsiteY0" fmla="*/ 687 h 11041"/>
                <a:gd name="connsiteX1" fmla="*/ 301 w 7703"/>
                <a:gd name="connsiteY1" fmla="*/ 8211 h 11041"/>
                <a:gd name="connsiteX2" fmla="*/ 1000 w 7703"/>
                <a:gd name="connsiteY2" fmla="*/ 8540 h 11041"/>
                <a:gd name="connsiteX3" fmla="*/ 5888 w 7703"/>
                <a:gd name="connsiteY3" fmla="*/ 10676 h 11041"/>
                <a:gd name="connsiteX4" fmla="*/ 1466 w 7703"/>
                <a:gd name="connsiteY4" fmla="*/ 8292 h 11041"/>
                <a:gd name="connsiteX5" fmla="*/ 6852 w 7703"/>
                <a:gd name="connsiteY5" fmla="*/ 687 h 11041"/>
                <a:gd name="connsiteX0" fmla="*/ 8895 w 9440"/>
                <a:gd name="connsiteY0" fmla="*/ 189 h 9567"/>
                <a:gd name="connsiteX1" fmla="*/ 391 w 9440"/>
                <a:gd name="connsiteY1" fmla="*/ 7004 h 9567"/>
                <a:gd name="connsiteX2" fmla="*/ 1298 w 9440"/>
                <a:gd name="connsiteY2" fmla="*/ 7302 h 9567"/>
                <a:gd name="connsiteX3" fmla="*/ 7644 w 9440"/>
                <a:gd name="connsiteY3" fmla="*/ 9236 h 9567"/>
                <a:gd name="connsiteX4" fmla="*/ 1903 w 9440"/>
                <a:gd name="connsiteY4" fmla="*/ 7077 h 9567"/>
                <a:gd name="connsiteX5" fmla="*/ 8895 w 9440"/>
                <a:gd name="connsiteY5" fmla="*/ 189 h 9567"/>
                <a:gd name="connsiteX0" fmla="*/ 11246 w 11712"/>
                <a:gd name="connsiteY0" fmla="*/ 214 h 9356"/>
                <a:gd name="connsiteX1" fmla="*/ 414 w 11712"/>
                <a:gd name="connsiteY1" fmla="*/ 6677 h 9356"/>
                <a:gd name="connsiteX2" fmla="*/ 1375 w 11712"/>
                <a:gd name="connsiteY2" fmla="*/ 6988 h 9356"/>
                <a:gd name="connsiteX3" fmla="*/ 8097 w 11712"/>
                <a:gd name="connsiteY3" fmla="*/ 9010 h 9356"/>
                <a:gd name="connsiteX4" fmla="*/ 2016 w 11712"/>
                <a:gd name="connsiteY4" fmla="*/ 6753 h 9356"/>
                <a:gd name="connsiteX5" fmla="*/ 11246 w 11712"/>
                <a:gd name="connsiteY5" fmla="*/ 214 h 9356"/>
                <a:gd name="connsiteX0" fmla="*/ 9602 w 10000"/>
                <a:gd name="connsiteY0" fmla="*/ 514 h 10285"/>
                <a:gd name="connsiteX1" fmla="*/ 353 w 10000"/>
                <a:gd name="connsiteY1" fmla="*/ 7422 h 10285"/>
                <a:gd name="connsiteX2" fmla="*/ 1174 w 10000"/>
                <a:gd name="connsiteY2" fmla="*/ 7754 h 10285"/>
                <a:gd name="connsiteX3" fmla="*/ 6913 w 10000"/>
                <a:gd name="connsiteY3" fmla="*/ 9915 h 10285"/>
                <a:gd name="connsiteX4" fmla="*/ 1721 w 10000"/>
                <a:gd name="connsiteY4" fmla="*/ 7503 h 10285"/>
                <a:gd name="connsiteX5" fmla="*/ 9602 w 10000"/>
                <a:gd name="connsiteY5" fmla="*/ 514 h 1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8" name="Serbest Form 26"/>
            <p:cNvSpPr>
              <a:spLocks/>
            </p:cNvSpPr>
            <p:nvPr/>
          </p:nvSpPr>
          <p:spPr bwMode="gray">
            <a:xfrm flipH="1">
              <a:off x="1933172" y="5246797"/>
              <a:ext cx="198438" cy="198438"/>
            </a:xfrm>
            <a:custGeom>
              <a:avLst/>
              <a:gdLst>
                <a:gd name="T0" fmla="*/ 57 w 62"/>
                <a:gd name="T1" fmla="*/ 32 h 62"/>
                <a:gd name="T2" fmla="*/ 62 w 62"/>
                <a:gd name="T3" fmla="*/ 26 h 62"/>
                <a:gd name="T4" fmla="*/ 52 w 62"/>
                <a:gd name="T5" fmla="*/ 22 h 62"/>
                <a:gd name="T6" fmla="*/ 56 w 62"/>
                <a:gd name="T7" fmla="*/ 12 h 62"/>
                <a:gd name="T8" fmla="*/ 46 w 62"/>
                <a:gd name="T9" fmla="*/ 13 h 62"/>
                <a:gd name="T10" fmla="*/ 45 w 62"/>
                <a:gd name="T11" fmla="*/ 3 h 62"/>
                <a:gd name="T12" fmla="*/ 37 w 62"/>
                <a:gd name="T13" fmla="*/ 7 h 62"/>
                <a:gd name="T14" fmla="*/ 33 w 62"/>
                <a:gd name="T15" fmla="*/ 0 h 62"/>
                <a:gd name="T16" fmla="*/ 27 w 62"/>
                <a:gd name="T17" fmla="*/ 7 h 62"/>
                <a:gd name="T18" fmla="*/ 20 w 62"/>
                <a:gd name="T19" fmla="*/ 2 h 62"/>
                <a:gd name="T20" fmla="*/ 18 w 62"/>
                <a:gd name="T21" fmla="*/ 11 h 62"/>
                <a:gd name="T22" fmla="*/ 9 w 62"/>
                <a:gd name="T23" fmla="*/ 9 h 62"/>
                <a:gd name="T24" fmla="*/ 13 w 62"/>
                <a:gd name="T25" fmla="*/ 21 h 62"/>
                <a:gd name="T26" fmla="*/ 1 w 62"/>
                <a:gd name="T27" fmla="*/ 25 h 62"/>
                <a:gd name="T28" fmla="*/ 5 w 62"/>
                <a:gd name="T29" fmla="*/ 30 h 62"/>
                <a:gd name="T30" fmla="*/ 0 w 62"/>
                <a:gd name="T31" fmla="*/ 36 h 62"/>
                <a:gd name="T32" fmla="*/ 10 w 62"/>
                <a:gd name="T33" fmla="*/ 40 h 62"/>
                <a:gd name="T34" fmla="*/ 6 w 62"/>
                <a:gd name="T35" fmla="*/ 50 h 62"/>
                <a:gd name="T36" fmla="*/ 16 w 62"/>
                <a:gd name="T37" fmla="*/ 49 h 62"/>
                <a:gd name="T38" fmla="*/ 17 w 62"/>
                <a:gd name="T39" fmla="*/ 59 h 62"/>
                <a:gd name="T40" fmla="*/ 25 w 62"/>
                <a:gd name="T41" fmla="*/ 55 h 62"/>
                <a:gd name="T42" fmla="*/ 29 w 62"/>
                <a:gd name="T43" fmla="*/ 62 h 62"/>
                <a:gd name="T44" fmla="*/ 35 w 62"/>
                <a:gd name="T45" fmla="*/ 55 h 62"/>
                <a:gd name="T46" fmla="*/ 42 w 62"/>
                <a:gd name="T47" fmla="*/ 60 h 62"/>
                <a:gd name="T48" fmla="*/ 44 w 62"/>
                <a:gd name="T49" fmla="*/ 51 h 62"/>
                <a:gd name="T50" fmla="*/ 53 w 62"/>
                <a:gd name="T51" fmla="*/ 53 h 62"/>
                <a:gd name="T52" fmla="*/ 50 w 62"/>
                <a:gd name="T53" fmla="*/ 41 h 62"/>
                <a:gd name="T54" fmla="*/ 61 w 62"/>
                <a:gd name="T55" fmla="*/ 37 h 62"/>
                <a:gd name="T56" fmla="*/ 57 w 62"/>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9" name="Serbest Form 27"/>
            <p:cNvSpPr>
              <a:spLocks/>
            </p:cNvSpPr>
            <p:nvPr/>
          </p:nvSpPr>
          <p:spPr bwMode="gray">
            <a:xfrm flipH="1">
              <a:off x="1592821" y="6046412"/>
              <a:ext cx="193675" cy="198438"/>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lvl="0" rtl="0"/>
              <a:endParaRPr lang="tr-TR" noProof="0" dirty="0"/>
            </a:p>
          </p:txBody>
        </p:sp>
        <p:grpSp>
          <p:nvGrpSpPr>
            <p:cNvPr id="20" name="Grup 19"/>
            <p:cNvGrpSpPr/>
            <p:nvPr/>
          </p:nvGrpSpPr>
          <p:grpSpPr bwMode="gray">
            <a:xfrm>
              <a:off x="749894" y="5783561"/>
              <a:ext cx="325521" cy="364355"/>
              <a:chOff x="2114915" y="2460535"/>
              <a:chExt cx="452438" cy="506413"/>
            </a:xfrm>
          </p:grpSpPr>
          <p:sp>
            <p:nvSpPr>
              <p:cNvPr id="21" name="Serbest Form 28"/>
              <p:cNvSpPr>
                <a:spLocks/>
              </p:cNvSpPr>
              <p:nvPr/>
            </p:nvSpPr>
            <p:spPr bwMode="gray">
              <a:xfrm flipH="1">
                <a:off x="2114915" y="2512923"/>
                <a:ext cx="430213" cy="450850"/>
              </a:xfrm>
              <a:custGeom>
                <a:avLst/>
                <a:gdLst>
                  <a:gd name="T0" fmla="*/ 19 w 135"/>
                  <a:gd name="T1" fmla="*/ 32 h 141"/>
                  <a:gd name="T2" fmla="*/ 9 w 135"/>
                  <a:gd name="T3" fmla="*/ 100 h 141"/>
                  <a:gd name="T4" fmla="*/ 66 w 135"/>
                  <a:gd name="T5" fmla="*/ 135 h 141"/>
                  <a:gd name="T6" fmla="*/ 88 w 135"/>
                  <a:gd name="T7" fmla="*/ 90 h 141"/>
                  <a:gd name="T8" fmla="*/ 126 w 135"/>
                  <a:gd name="T9" fmla="*/ 63 h 141"/>
                  <a:gd name="T10" fmla="*/ 19 w 135"/>
                  <a:gd name="T11" fmla="*/ 32 h 141"/>
                </a:gdLst>
                <a:ahLst/>
                <a:cxnLst>
                  <a:cxn ang="0">
                    <a:pos x="T0" y="T1"/>
                  </a:cxn>
                  <a:cxn ang="0">
                    <a:pos x="T2" y="T3"/>
                  </a:cxn>
                  <a:cxn ang="0">
                    <a:pos x="T4" y="T5"/>
                  </a:cxn>
                  <a:cxn ang="0">
                    <a:pos x="T6" y="T7"/>
                  </a:cxn>
                  <a:cxn ang="0">
                    <a:pos x="T8" y="T9"/>
                  </a:cxn>
                  <a:cxn ang="0">
                    <a:pos x="T10" y="T11"/>
                  </a:cxn>
                </a:cxnLst>
                <a:rect l="0" t="0" r="r" b="b"/>
                <a:pathLst>
                  <a:path w="135" h="141">
                    <a:moveTo>
                      <a:pt x="19" y="32"/>
                    </a:moveTo>
                    <a:cubicBezTo>
                      <a:pt x="7" y="39"/>
                      <a:pt x="0" y="77"/>
                      <a:pt x="9" y="100"/>
                    </a:cubicBezTo>
                    <a:cubicBezTo>
                      <a:pt x="21" y="129"/>
                      <a:pt x="53" y="141"/>
                      <a:pt x="66" y="135"/>
                    </a:cubicBezTo>
                    <a:cubicBezTo>
                      <a:pt x="87" y="124"/>
                      <a:pt x="92" y="107"/>
                      <a:pt x="88" y="90"/>
                    </a:cubicBezTo>
                    <a:cubicBezTo>
                      <a:pt x="109" y="86"/>
                      <a:pt x="124" y="73"/>
                      <a:pt x="126" y="63"/>
                    </a:cubicBezTo>
                    <a:cubicBezTo>
                      <a:pt x="135" y="0"/>
                      <a:pt x="42" y="7"/>
                      <a:pt x="19" y="32"/>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2" name="Serbest Form 29"/>
              <p:cNvSpPr>
                <a:spLocks/>
              </p:cNvSpPr>
              <p:nvPr/>
            </p:nvSpPr>
            <p:spPr bwMode="gray">
              <a:xfrm flipH="1">
                <a:off x="2124440" y="2460535"/>
                <a:ext cx="442913" cy="506413"/>
              </a:xfrm>
              <a:custGeom>
                <a:avLst/>
                <a:gdLst>
                  <a:gd name="T0" fmla="*/ 85 w 139"/>
                  <a:gd name="T1" fmla="*/ 46 h 158"/>
                  <a:gd name="T2" fmla="*/ 138 w 139"/>
                  <a:gd name="T3" fmla="*/ 23 h 158"/>
                  <a:gd name="T4" fmla="*/ 27 w 139"/>
                  <a:gd name="T5" fmla="*/ 42 h 158"/>
                  <a:gd name="T6" fmla="*/ 24 w 139"/>
                  <a:gd name="T7" fmla="*/ 42 h 158"/>
                  <a:gd name="T8" fmla="*/ 24 w 139"/>
                  <a:gd name="T9" fmla="*/ 45 h 158"/>
                  <a:gd name="T10" fmla="*/ 5 w 139"/>
                  <a:gd name="T11" fmla="*/ 98 h 158"/>
                  <a:gd name="T12" fmla="*/ 11 w 139"/>
                  <a:gd name="T13" fmla="*/ 155 h 158"/>
                  <a:gd name="T14" fmla="*/ 32 w 139"/>
                  <a:gd name="T15" fmla="*/ 60 h 158"/>
                  <a:gd name="T16" fmla="*/ 58 w 139"/>
                  <a:gd name="T17" fmla="*/ 90 h 158"/>
                  <a:gd name="T18" fmla="*/ 109 w 139"/>
                  <a:gd name="T19" fmla="*/ 117 h 158"/>
                  <a:gd name="T20" fmla="*/ 43 w 139"/>
                  <a:gd name="T21" fmla="*/ 48 h 158"/>
                  <a:gd name="T22" fmla="*/ 85 w 139"/>
                  <a:gd name="T23" fmla="*/ 46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58">
                    <a:moveTo>
                      <a:pt x="85" y="46"/>
                    </a:moveTo>
                    <a:cubicBezTo>
                      <a:pt x="115" y="41"/>
                      <a:pt x="139" y="28"/>
                      <a:pt x="138" y="23"/>
                    </a:cubicBezTo>
                    <a:cubicBezTo>
                      <a:pt x="133" y="0"/>
                      <a:pt x="34" y="29"/>
                      <a:pt x="27" y="42"/>
                    </a:cubicBezTo>
                    <a:cubicBezTo>
                      <a:pt x="25" y="42"/>
                      <a:pt x="25" y="42"/>
                      <a:pt x="24" y="42"/>
                    </a:cubicBezTo>
                    <a:cubicBezTo>
                      <a:pt x="24" y="43"/>
                      <a:pt x="24" y="44"/>
                      <a:pt x="24" y="45"/>
                    </a:cubicBezTo>
                    <a:cubicBezTo>
                      <a:pt x="18" y="51"/>
                      <a:pt x="8" y="77"/>
                      <a:pt x="5" y="98"/>
                    </a:cubicBezTo>
                    <a:cubicBezTo>
                      <a:pt x="0" y="129"/>
                      <a:pt x="6" y="155"/>
                      <a:pt x="11" y="155"/>
                    </a:cubicBezTo>
                    <a:cubicBezTo>
                      <a:pt x="30" y="158"/>
                      <a:pt x="35" y="91"/>
                      <a:pt x="32" y="60"/>
                    </a:cubicBezTo>
                    <a:cubicBezTo>
                      <a:pt x="38" y="69"/>
                      <a:pt x="48" y="81"/>
                      <a:pt x="58" y="90"/>
                    </a:cubicBezTo>
                    <a:cubicBezTo>
                      <a:pt x="81" y="111"/>
                      <a:pt x="106" y="121"/>
                      <a:pt x="109" y="117"/>
                    </a:cubicBezTo>
                    <a:cubicBezTo>
                      <a:pt x="121" y="103"/>
                      <a:pt x="72" y="63"/>
                      <a:pt x="43" y="48"/>
                    </a:cubicBezTo>
                    <a:cubicBezTo>
                      <a:pt x="55" y="49"/>
                      <a:pt x="71" y="49"/>
                      <a:pt x="85" y="46"/>
                    </a:cubicBezTo>
                    <a:close/>
                  </a:path>
                </a:pathLst>
              </a:custGeom>
              <a:solidFill>
                <a:schemeClr val="accent1">
                  <a:lumMod val="20000"/>
                  <a:lumOff val="8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sp>
          <p:nvSpPr>
            <p:cNvPr id="23" name="Serbest Form 30"/>
            <p:cNvSpPr>
              <a:spLocks noEditPoints="1"/>
            </p:cNvSpPr>
            <p:nvPr/>
          </p:nvSpPr>
          <p:spPr bwMode="gray">
            <a:xfrm flipH="1">
              <a:off x="1416049" y="5482877"/>
              <a:ext cx="4602163" cy="879475"/>
            </a:xfrm>
            <a:custGeom>
              <a:avLst/>
              <a:gdLst>
                <a:gd name="T0" fmla="*/ 1444 w 1444"/>
                <a:gd name="T1" fmla="*/ 28 h 275"/>
                <a:gd name="T2" fmla="*/ 1438 w 1444"/>
                <a:gd name="T3" fmla="*/ 21 h 275"/>
                <a:gd name="T4" fmla="*/ 1045 w 1444"/>
                <a:gd name="T5" fmla="*/ 119 h 275"/>
                <a:gd name="T6" fmla="*/ 1008 w 1444"/>
                <a:gd name="T7" fmla="*/ 87 h 275"/>
                <a:gd name="T8" fmla="*/ 918 w 1444"/>
                <a:gd name="T9" fmla="*/ 55 h 275"/>
                <a:gd name="T10" fmla="*/ 975 w 1444"/>
                <a:gd name="T11" fmla="*/ 7 h 275"/>
                <a:gd name="T12" fmla="*/ 969 w 1444"/>
                <a:gd name="T13" fmla="*/ 0 h 275"/>
                <a:gd name="T14" fmla="*/ 905 w 1444"/>
                <a:gd name="T15" fmla="*/ 53 h 275"/>
                <a:gd name="T16" fmla="*/ 561 w 1444"/>
                <a:gd name="T17" fmla="*/ 123 h 275"/>
                <a:gd name="T18" fmla="*/ 0 w 1444"/>
                <a:gd name="T19" fmla="*/ 207 h 275"/>
                <a:gd name="T20" fmla="*/ 2 w 1444"/>
                <a:gd name="T21" fmla="*/ 216 h 275"/>
                <a:gd name="T22" fmla="*/ 890 w 1444"/>
                <a:gd name="T23" fmla="*/ 129 h 275"/>
                <a:gd name="T24" fmla="*/ 1040 w 1444"/>
                <a:gd name="T25" fmla="*/ 129 h 275"/>
                <a:gd name="T26" fmla="*/ 1083 w 1444"/>
                <a:gd name="T27" fmla="*/ 275 h 275"/>
                <a:gd name="T28" fmla="*/ 1092 w 1444"/>
                <a:gd name="T29" fmla="*/ 275 h 275"/>
                <a:gd name="T30" fmla="*/ 1052 w 1444"/>
                <a:gd name="T31" fmla="*/ 129 h 275"/>
                <a:gd name="T32" fmla="*/ 1444 w 1444"/>
                <a:gd name="T33" fmla="*/ 28 h 275"/>
                <a:gd name="T34" fmla="*/ 890 w 1444"/>
                <a:gd name="T35" fmla="*/ 119 h 275"/>
                <a:gd name="T36" fmla="*/ 589 w 1444"/>
                <a:gd name="T37" fmla="*/ 122 h 275"/>
                <a:gd name="T38" fmla="*/ 1002 w 1444"/>
                <a:gd name="T39" fmla="*/ 95 h 275"/>
                <a:gd name="T40" fmla="*/ 1032 w 1444"/>
                <a:gd name="T41" fmla="*/ 120 h 275"/>
                <a:gd name="T42" fmla="*/ 890 w 1444"/>
                <a:gd name="T43" fmla="*/ 119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44" h="275">
                  <a:moveTo>
                    <a:pt x="1444" y="28"/>
                  </a:moveTo>
                  <a:cubicBezTo>
                    <a:pt x="1438" y="21"/>
                    <a:pt x="1438" y="21"/>
                    <a:pt x="1438" y="21"/>
                  </a:cubicBezTo>
                  <a:cubicBezTo>
                    <a:pt x="1333" y="100"/>
                    <a:pt x="1207" y="117"/>
                    <a:pt x="1045" y="119"/>
                  </a:cubicBezTo>
                  <a:cubicBezTo>
                    <a:pt x="1034" y="107"/>
                    <a:pt x="1022" y="96"/>
                    <a:pt x="1008" y="87"/>
                  </a:cubicBezTo>
                  <a:cubicBezTo>
                    <a:pt x="981" y="70"/>
                    <a:pt x="951" y="60"/>
                    <a:pt x="918" y="55"/>
                  </a:cubicBezTo>
                  <a:cubicBezTo>
                    <a:pt x="975" y="7"/>
                    <a:pt x="975" y="7"/>
                    <a:pt x="975" y="7"/>
                  </a:cubicBezTo>
                  <a:cubicBezTo>
                    <a:pt x="969" y="0"/>
                    <a:pt x="969" y="0"/>
                    <a:pt x="969" y="0"/>
                  </a:cubicBezTo>
                  <a:cubicBezTo>
                    <a:pt x="905" y="53"/>
                    <a:pt x="905" y="53"/>
                    <a:pt x="905" y="53"/>
                  </a:cubicBezTo>
                  <a:cubicBezTo>
                    <a:pt x="757" y="37"/>
                    <a:pt x="574" y="117"/>
                    <a:pt x="561" y="123"/>
                  </a:cubicBezTo>
                  <a:cubicBezTo>
                    <a:pt x="397" y="132"/>
                    <a:pt x="212" y="153"/>
                    <a:pt x="0" y="207"/>
                  </a:cubicBezTo>
                  <a:cubicBezTo>
                    <a:pt x="2" y="216"/>
                    <a:pt x="2" y="216"/>
                    <a:pt x="2" y="216"/>
                  </a:cubicBezTo>
                  <a:cubicBezTo>
                    <a:pt x="371" y="123"/>
                    <a:pt x="659" y="126"/>
                    <a:pt x="890" y="129"/>
                  </a:cubicBezTo>
                  <a:cubicBezTo>
                    <a:pt x="943" y="129"/>
                    <a:pt x="993" y="130"/>
                    <a:pt x="1040" y="129"/>
                  </a:cubicBezTo>
                  <a:cubicBezTo>
                    <a:pt x="1068" y="164"/>
                    <a:pt x="1082" y="213"/>
                    <a:pt x="1083" y="275"/>
                  </a:cubicBezTo>
                  <a:cubicBezTo>
                    <a:pt x="1092" y="275"/>
                    <a:pt x="1092" y="275"/>
                    <a:pt x="1092" y="275"/>
                  </a:cubicBezTo>
                  <a:cubicBezTo>
                    <a:pt x="1092" y="214"/>
                    <a:pt x="1079" y="165"/>
                    <a:pt x="1052" y="129"/>
                  </a:cubicBezTo>
                  <a:cubicBezTo>
                    <a:pt x="1212" y="126"/>
                    <a:pt x="1338" y="108"/>
                    <a:pt x="1444" y="28"/>
                  </a:cubicBezTo>
                  <a:moveTo>
                    <a:pt x="890" y="119"/>
                  </a:moveTo>
                  <a:cubicBezTo>
                    <a:pt x="799" y="118"/>
                    <a:pt x="699" y="117"/>
                    <a:pt x="589" y="122"/>
                  </a:cubicBezTo>
                  <a:cubicBezTo>
                    <a:pt x="664" y="93"/>
                    <a:pt x="883" y="18"/>
                    <a:pt x="1002" y="95"/>
                  </a:cubicBezTo>
                  <a:cubicBezTo>
                    <a:pt x="1013" y="102"/>
                    <a:pt x="1023" y="110"/>
                    <a:pt x="1032" y="120"/>
                  </a:cubicBezTo>
                  <a:cubicBezTo>
                    <a:pt x="987" y="120"/>
                    <a:pt x="940" y="120"/>
                    <a:pt x="890" y="119"/>
                  </a:cubicBezTo>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4" name="Serbest Form 31"/>
            <p:cNvSpPr>
              <a:spLocks/>
            </p:cNvSpPr>
            <p:nvPr/>
          </p:nvSpPr>
          <p:spPr bwMode="gray">
            <a:xfrm flipH="1">
              <a:off x="2806971" y="5393578"/>
              <a:ext cx="149225" cy="150813"/>
            </a:xfrm>
            <a:custGeom>
              <a:avLst/>
              <a:gdLst>
                <a:gd name="T0" fmla="*/ 11 w 47"/>
                <a:gd name="T1" fmla="*/ 11 h 47"/>
                <a:gd name="T2" fmla="*/ 7 w 47"/>
                <a:gd name="T3" fmla="*/ 40 h 47"/>
                <a:gd name="T4" fmla="*/ 36 w 47"/>
                <a:gd name="T5" fmla="*/ 37 h 47"/>
                <a:gd name="T6" fmla="*/ 40 w 47"/>
                <a:gd name="T7" fmla="*/ 8 h 47"/>
                <a:gd name="T8" fmla="*/ 11 w 47"/>
                <a:gd name="T9" fmla="*/ 11 h 47"/>
              </a:gdLst>
              <a:ahLst/>
              <a:cxnLst>
                <a:cxn ang="0">
                  <a:pos x="T0" y="T1"/>
                </a:cxn>
                <a:cxn ang="0">
                  <a:pos x="T2" y="T3"/>
                </a:cxn>
                <a:cxn ang="0">
                  <a:pos x="T4" y="T5"/>
                </a:cxn>
                <a:cxn ang="0">
                  <a:pos x="T6" y="T7"/>
                </a:cxn>
                <a:cxn ang="0">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5" name="Serbest Form 32"/>
            <p:cNvSpPr>
              <a:spLocks/>
            </p:cNvSpPr>
            <p:nvPr/>
          </p:nvSpPr>
          <p:spPr bwMode="gray">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6" name="Serbest Form 33"/>
            <p:cNvSpPr>
              <a:spLocks/>
            </p:cNvSpPr>
            <p:nvPr/>
          </p:nvSpPr>
          <p:spPr bwMode="gray">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7" name="Serbest Form 34"/>
            <p:cNvSpPr>
              <a:spLocks/>
            </p:cNvSpPr>
            <p:nvPr/>
          </p:nvSpPr>
          <p:spPr bwMode="gray">
            <a:xfrm flipH="1">
              <a:off x="690563" y="4988370"/>
              <a:ext cx="96838" cy="88900"/>
            </a:xfrm>
            <a:custGeom>
              <a:avLst/>
              <a:gdLst>
                <a:gd name="T0" fmla="*/ 7 w 30"/>
                <a:gd name="T1" fmla="*/ 5 h 28"/>
                <a:gd name="T2" fmla="*/ 5 w 30"/>
                <a:gd name="T3" fmla="*/ 23 h 28"/>
                <a:gd name="T4" fmla="*/ 23 w 30"/>
                <a:gd name="T5" fmla="*/ 23 h 28"/>
                <a:gd name="T6" fmla="*/ 26 w 30"/>
                <a:gd name="T7" fmla="*/ 5 h 28"/>
                <a:gd name="T8" fmla="*/ 7 w 30"/>
                <a:gd name="T9" fmla="*/ 5 h 28"/>
              </a:gdLst>
              <a:ahLst/>
              <a:cxnLst>
                <a:cxn ang="0">
                  <a:pos x="T0" y="T1"/>
                </a:cxn>
                <a:cxn ang="0">
                  <a:pos x="T2" y="T3"/>
                </a:cxn>
                <a:cxn ang="0">
                  <a:pos x="T4" y="T5"/>
                </a:cxn>
                <a:cxn ang="0">
                  <a:pos x="T6" y="T7"/>
                </a:cxn>
                <a:cxn ang="0">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8" name="Serbest Form 73"/>
            <p:cNvSpPr>
              <a:spLocks/>
            </p:cNvSpPr>
            <p:nvPr/>
          </p:nvSpPr>
          <p:spPr bwMode="gray">
            <a:xfrm flipH="1">
              <a:off x="3957638" y="5064570"/>
              <a:ext cx="161925" cy="160338"/>
            </a:xfrm>
            <a:custGeom>
              <a:avLst/>
              <a:gdLst>
                <a:gd name="T0" fmla="*/ 50 w 51"/>
                <a:gd name="T1" fmla="*/ 21 h 50"/>
                <a:gd name="T2" fmla="*/ 46 w 51"/>
                <a:gd name="T3" fmla="*/ 18 h 50"/>
                <a:gd name="T4" fmla="*/ 48 w 51"/>
                <a:gd name="T5" fmla="*/ 13 h 50"/>
                <a:gd name="T6" fmla="*/ 39 w 51"/>
                <a:gd name="T7" fmla="*/ 12 h 50"/>
                <a:gd name="T8" fmla="*/ 40 w 51"/>
                <a:gd name="T9" fmla="*/ 4 h 50"/>
                <a:gd name="T10" fmla="*/ 32 w 51"/>
                <a:gd name="T11" fmla="*/ 7 h 50"/>
                <a:gd name="T12" fmla="*/ 29 w 51"/>
                <a:gd name="T13" fmla="*/ 0 h 50"/>
                <a:gd name="T14" fmla="*/ 24 w 51"/>
                <a:gd name="T15" fmla="*/ 4 h 50"/>
                <a:gd name="T16" fmla="*/ 19 w 51"/>
                <a:gd name="T17" fmla="*/ 0 h 50"/>
                <a:gd name="T18" fmla="*/ 17 w 51"/>
                <a:gd name="T19" fmla="*/ 7 h 50"/>
                <a:gd name="T20" fmla="*/ 9 w 51"/>
                <a:gd name="T21" fmla="*/ 5 h 50"/>
                <a:gd name="T22" fmla="*/ 10 w 51"/>
                <a:gd name="T23" fmla="*/ 12 h 50"/>
                <a:gd name="T24" fmla="*/ 3 w 51"/>
                <a:gd name="T25" fmla="*/ 14 h 50"/>
                <a:gd name="T26" fmla="*/ 9 w 51"/>
                <a:gd name="T27" fmla="*/ 22 h 50"/>
                <a:gd name="T28" fmla="*/ 1 w 51"/>
                <a:gd name="T29" fmla="*/ 28 h 50"/>
                <a:gd name="T30" fmla="*/ 5 w 51"/>
                <a:gd name="T31" fmla="*/ 31 h 50"/>
                <a:gd name="T32" fmla="*/ 3 w 51"/>
                <a:gd name="T33" fmla="*/ 36 h 50"/>
                <a:gd name="T34" fmla="*/ 12 w 51"/>
                <a:gd name="T35" fmla="*/ 37 h 50"/>
                <a:gd name="T36" fmla="*/ 11 w 51"/>
                <a:gd name="T37" fmla="*/ 45 h 50"/>
                <a:gd name="T38" fmla="*/ 19 w 51"/>
                <a:gd name="T39" fmla="*/ 42 h 50"/>
                <a:gd name="T40" fmla="*/ 22 w 51"/>
                <a:gd name="T41" fmla="*/ 49 h 50"/>
                <a:gd name="T42" fmla="*/ 27 w 51"/>
                <a:gd name="T43" fmla="*/ 45 h 50"/>
                <a:gd name="T44" fmla="*/ 32 w 51"/>
                <a:gd name="T45" fmla="*/ 49 h 50"/>
                <a:gd name="T46" fmla="*/ 35 w 51"/>
                <a:gd name="T47" fmla="*/ 42 h 50"/>
                <a:gd name="T48" fmla="*/ 42 w 51"/>
                <a:gd name="T49" fmla="*/ 44 h 50"/>
                <a:gd name="T50" fmla="*/ 41 w 51"/>
                <a:gd name="T51" fmla="*/ 37 h 50"/>
                <a:gd name="T52" fmla="*/ 48 w 51"/>
                <a:gd name="T53" fmla="*/ 36 h 50"/>
                <a:gd name="T54" fmla="*/ 42 w 51"/>
                <a:gd name="T55" fmla="*/ 27 h 50"/>
                <a:gd name="T56" fmla="*/ 50 w 51"/>
                <a:gd name="T5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9" name="Serbest Form 74"/>
            <p:cNvSpPr>
              <a:spLocks/>
            </p:cNvSpPr>
            <p:nvPr/>
          </p:nvSpPr>
          <p:spPr bwMode="gray">
            <a:xfrm flipH="1">
              <a:off x="3616524" y="6129448"/>
              <a:ext cx="282179" cy="283379"/>
            </a:xfrm>
            <a:custGeom>
              <a:avLst/>
              <a:gdLst>
                <a:gd name="T0" fmla="*/ 117 w 117"/>
                <a:gd name="T1" fmla="*/ 67 h 117"/>
                <a:gd name="T2" fmla="*/ 103 w 117"/>
                <a:gd name="T3" fmla="*/ 54 h 117"/>
                <a:gd name="T4" fmla="*/ 114 w 117"/>
                <a:gd name="T5" fmla="*/ 40 h 117"/>
                <a:gd name="T6" fmla="*/ 100 w 117"/>
                <a:gd name="T7" fmla="*/ 35 h 117"/>
                <a:gd name="T8" fmla="*/ 103 w 117"/>
                <a:gd name="T9" fmla="*/ 20 h 117"/>
                <a:gd name="T10" fmla="*/ 86 w 117"/>
                <a:gd name="T11" fmla="*/ 22 h 117"/>
                <a:gd name="T12" fmla="*/ 83 w 117"/>
                <a:gd name="T13" fmla="*/ 5 h 117"/>
                <a:gd name="T14" fmla="*/ 68 w 117"/>
                <a:gd name="T15" fmla="*/ 13 h 117"/>
                <a:gd name="T16" fmla="*/ 59 w 117"/>
                <a:gd name="T17" fmla="*/ 0 h 117"/>
                <a:gd name="T18" fmla="*/ 47 w 117"/>
                <a:gd name="T19" fmla="*/ 20 h 117"/>
                <a:gd name="T20" fmla="*/ 26 w 117"/>
                <a:gd name="T21" fmla="*/ 9 h 117"/>
                <a:gd name="T22" fmla="*/ 25 w 117"/>
                <a:gd name="T23" fmla="*/ 22 h 117"/>
                <a:gd name="T24" fmla="*/ 12 w 117"/>
                <a:gd name="T25" fmla="*/ 23 h 117"/>
                <a:gd name="T26" fmla="*/ 19 w 117"/>
                <a:gd name="T27" fmla="*/ 42 h 117"/>
                <a:gd name="T28" fmla="*/ 1 w 117"/>
                <a:gd name="T29" fmla="*/ 50 h 117"/>
                <a:gd name="T30" fmla="*/ 15 w 117"/>
                <a:gd name="T31" fmla="*/ 62 h 117"/>
                <a:gd name="T32" fmla="*/ 3 w 117"/>
                <a:gd name="T33" fmla="*/ 77 h 117"/>
                <a:gd name="T34" fmla="*/ 18 w 117"/>
                <a:gd name="T35" fmla="*/ 81 h 117"/>
                <a:gd name="T36" fmla="*/ 14 w 117"/>
                <a:gd name="T37" fmla="*/ 97 h 117"/>
                <a:gd name="T38" fmla="*/ 32 w 117"/>
                <a:gd name="T39" fmla="*/ 95 h 117"/>
                <a:gd name="T40" fmla="*/ 35 w 117"/>
                <a:gd name="T41" fmla="*/ 112 h 117"/>
                <a:gd name="T42" fmla="*/ 49 w 117"/>
                <a:gd name="T43" fmla="*/ 103 h 117"/>
                <a:gd name="T44" fmla="*/ 59 w 117"/>
                <a:gd name="T45" fmla="*/ 117 h 117"/>
                <a:gd name="T46" fmla="*/ 70 w 117"/>
                <a:gd name="T47" fmla="*/ 96 h 117"/>
                <a:gd name="T48" fmla="*/ 91 w 117"/>
                <a:gd name="T49" fmla="*/ 107 h 117"/>
                <a:gd name="T50" fmla="*/ 93 w 117"/>
                <a:gd name="T51" fmla="*/ 94 h 117"/>
                <a:gd name="T52" fmla="*/ 105 w 117"/>
                <a:gd name="T53" fmla="*/ 93 h 117"/>
                <a:gd name="T54" fmla="*/ 98 w 117"/>
                <a:gd name="T55" fmla="*/ 75 h 117"/>
                <a:gd name="T56" fmla="*/ 117 w 117"/>
                <a:gd name="T57" fmla="*/ 6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0" name="Serbest Form 75"/>
            <p:cNvSpPr>
              <a:spLocks/>
            </p:cNvSpPr>
            <p:nvPr/>
          </p:nvSpPr>
          <p:spPr bwMode="gray">
            <a:xfrm flipH="1">
              <a:off x="4164013" y="6440932"/>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1" name="Satır 76"/>
            <p:cNvSpPr>
              <a:spLocks noChangeShapeType="1"/>
            </p:cNvSpPr>
            <p:nvPr/>
          </p:nvSpPr>
          <p:spPr bwMode="gray">
            <a:xfrm>
              <a:off x="4164013" y="6440932"/>
              <a:ext cx="127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2" name="Serbest Form 78"/>
            <p:cNvSpPr>
              <a:spLocks/>
            </p:cNvSpPr>
            <p:nvPr/>
          </p:nvSpPr>
          <p:spPr bwMode="gray">
            <a:xfrm flipH="1">
              <a:off x="3670301" y="5452753"/>
              <a:ext cx="719138" cy="723900"/>
            </a:xfrm>
            <a:custGeom>
              <a:avLst/>
              <a:gdLst>
                <a:gd name="T0" fmla="*/ 216 w 226"/>
                <a:gd name="T1" fmla="*/ 84 h 226"/>
                <a:gd name="T2" fmla="*/ 195 w 226"/>
                <a:gd name="T3" fmla="*/ 65 h 226"/>
                <a:gd name="T4" fmla="*/ 194 w 226"/>
                <a:gd name="T5" fmla="*/ 64 h 226"/>
                <a:gd name="T6" fmla="*/ 194 w 226"/>
                <a:gd name="T7" fmla="*/ 63 h 226"/>
                <a:gd name="T8" fmla="*/ 188 w 226"/>
                <a:gd name="T9" fmla="*/ 35 h 226"/>
                <a:gd name="T10" fmla="*/ 139 w 226"/>
                <a:gd name="T11" fmla="*/ 10 h 226"/>
                <a:gd name="T12" fmla="*/ 83 w 226"/>
                <a:gd name="T13" fmla="*/ 9 h 226"/>
                <a:gd name="T14" fmla="*/ 65 w 226"/>
                <a:gd name="T15" fmla="*/ 30 h 226"/>
                <a:gd name="T16" fmla="*/ 64 w 226"/>
                <a:gd name="T17" fmla="*/ 31 h 226"/>
                <a:gd name="T18" fmla="*/ 63 w 226"/>
                <a:gd name="T19" fmla="*/ 31 h 226"/>
                <a:gd name="T20" fmla="*/ 35 w 226"/>
                <a:gd name="T21" fmla="*/ 38 h 226"/>
                <a:gd name="T22" fmla="*/ 10 w 226"/>
                <a:gd name="T23" fmla="*/ 87 h 226"/>
                <a:gd name="T24" fmla="*/ 9 w 226"/>
                <a:gd name="T25" fmla="*/ 142 h 226"/>
                <a:gd name="T26" fmla="*/ 30 w 226"/>
                <a:gd name="T27" fmla="*/ 161 h 226"/>
                <a:gd name="T28" fmla="*/ 31 w 226"/>
                <a:gd name="T29" fmla="*/ 161 h 226"/>
                <a:gd name="T30" fmla="*/ 31 w 226"/>
                <a:gd name="T31" fmla="*/ 162 h 226"/>
                <a:gd name="T32" fmla="*/ 37 w 226"/>
                <a:gd name="T33" fmla="*/ 190 h 226"/>
                <a:gd name="T34" fmla="*/ 87 w 226"/>
                <a:gd name="T35" fmla="*/ 215 h 226"/>
                <a:gd name="T36" fmla="*/ 142 w 226"/>
                <a:gd name="T37" fmla="*/ 216 h 226"/>
                <a:gd name="T38" fmla="*/ 161 w 226"/>
                <a:gd name="T39" fmla="*/ 195 h 226"/>
                <a:gd name="T40" fmla="*/ 161 w 226"/>
                <a:gd name="T41" fmla="*/ 195 h 226"/>
                <a:gd name="T42" fmla="*/ 162 w 226"/>
                <a:gd name="T43" fmla="*/ 194 h 226"/>
                <a:gd name="T44" fmla="*/ 190 w 226"/>
                <a:gd name="T45" fmla="*/ 188 h 226"/>
                <a:gd name="T46" fmla="*/ 215 w 226"/>
                <a:gd name="T47" fmla="*/ 139 h 226"/>
                <a:gd name="T48" fmla="*/ 216 w 226"/>
                <a:gd name="T49" fmla="*/ 84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3" name="Serbest Form 79"/>
            <p:cNvSpPr>
              <a:spLocks/>
            </p:cNvSpPr>
            <p:nvPr/>
          </p:nvSpPr>
          <p:spPr bwMode="gray">
            <a:xfrm flipH="1">
              <a:off x="3841751" y="5624203"/>
              <a:ext cx="376238" cy="381000"/>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4" name="Serbest Form 82"/>
            <p:cNvSpPr>
              <a:spLocks/>
            </p:cNvSpPr>
            <p:nvPr/>
          </p:nvSpPr>
          <p:spPr bwMode="gray">
            <a:xfrm flipH="1">
              <a:off x="4379878" y="5958857"/>
              <a:ext cx="95250" cy="104775"/>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5" name="Serbest Form 83"/>
            <p:cNvSpPr>
              <a:spLocks/>
            </p:cNvSpPr>
            <p:nvPr/>
          </p:nvSpPr>
          <p:spPr bwMode="gray">
            <a:xfrm flipH="1">
              <a:off x="4529761" y="5694756"/>
              <a:ext cx="475102" cy="473402"/>
            </a:xfrm>
            <a:custGeom>
              <a:avLst/>
              <a:gdLst>
                <a:gd name="T0" fmla="*/ 133 w 139"/>
                <a:gd name="T1" fmla="*/ 54 h 138"/>
                <a:gd name="T2" fmla="*/ 121 w 139"/>
                <a:gd name="T3" fmla="*/ 42 h 138"/>
                <a:gd name="T4" fmla="*/ 120 w 139"/>
                <a:gd name="T5" fmla="*/ 41 h 138"/>
                <a:gd name="T6" fmla="*/ 120 w 139"/>
                <a:gd name="T7" fmla="*/ 41 h 138"/>
                <a:gd name="T8" fmla="*/ 117 w 139"/>
                <a:gd name="T9" fmla="*/ 24 h 138"/>
                <a:gd name="T10" fmla="*/ 88 w 139"/>
                <a:gd name="T11" fmla="*/ 7 h 138"/>
                <a:gd name="T12" fmla="*/ 54 w 139"/>
                <a:gd name="T13" fmla="*/ 5 h 138"/>
                <a:gd name="T14" fmla="*/ 42 w 139"/>
                <a:gd name="T15" fmla="*/ 18 h 138"/>
                <a:gd name="T16" fmla="*/ 42 w 139"/>
                <a:gd name="T17" fmla="*/ 18 h 138"/>
                <a:gd name="T18" fmla="*/ 41 w 139"/>
                <a:gd name="T19" fmla="*/ 18 h 138"/>
                <a:gd name="T20" fmla="*/ 24 w 139"/>
                <a:gd name="T21" fmla="*/ 21 h 138"/>
                <a:gd name="T22" fmla="*/ 8 w 139"/>
                <a:gd name="T23" fmla="*/ 50 h 138"/>
                <a:gd name="T24" fmla="*/ 5 w 139"/>
                <a:gd name="T25" fmla="*/ 84 h 138"/>
                <a:gd name="T26" fmla="*/ 18 w 139"/>
                <a:gd name="T27" fmla="*/ 96 h 138"/>
                <a:gd name="T28" fmla="*/ 18 w 139"/>
                <a:gd name="T29" fmla="*/ 96 h 138"/>
                <a:gd name="T30" fmla="*/ 19 w 139"/>
                <a:gd name="T31" fmla="*/ 97 h 138"/>
                <a:gd name="T32" fmla="*/ 22 w 139"/>
                <a:gd name="T33" fmla="*/ 114 h 138"/>
                <a:gd name="T34" fmla="*/ 51 w 139"/>
                <a:gd name="T35" fmla="*/ 131 h 138"/>
                <a:gd name="T36" fmla="*/ 84 w 139"/>
                <a:gd name="T37" fmla="*/ 133 h 138"/>
                <a:gd name="T38" fmla="*/ 96 w 139"/>
                <a:gd name="T39" fmla="*/ 120 h 138"/>
                <a:gd name="T40" fmla="*/ 97 w 139"/>
                <a:gd name="T41" fmla="*/ 120 h 138"/>
                <a:gd name="T42" fmla="*/ 97 w 139"/>
                <a:gd name="T43" fmla="*/ 120 h 138"/>
                <a:gd name="T44" fmla="*/ 114 w 139"/>
                <a:gd name="T45" fmla="*/ 117 h 138"/>
                <a:gd name="T46" fmla="*/ 131 w 139"/>
                <a:gd name="T47" fmla="*/ 87 h 138"/>
                <a:gd name="T48" fmla="*/ 133 w 139"/>
                <a:gd name="T49" fmla="*/ 5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6" name="Serbest Form 84"/>
            <p:cNvSpPr>
              <a:spLocks/>
            </p:cNvSpPr>
            <p:nvPr/>
          </p:nvSpPr>
          <p:spPr bwMode="gray">
            <a:xfrm flipH="1">
              <a:off x="2731164" y="5297224"/>
              <a:ext cx="302060" cy="296022"/>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7" name="Serbest Form 80"/>
            <p:cNvSpPr>
              <a:spLocks/>
            </p:cNvSpPr>
            <p:nvPr/>
          </p:nvSpPr>
          <p:spPr bwMode="gray">
            <a:xfrm flipH="1" flipV="1">
              <a:off x="286013" y="4608615"/>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8" name="Oval 37"/>
            <p:cNvSpPr/>
            <p:nvPr/>
          </p:nvSpPr>
          <p:spPr bwMode="gray">
            <a:xfrm>
              <a:off x="458072" y="4674864"/>
              <a:ext cx="76937" cy="769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39" name="Oval 38"/>
            <p:cNvSpPr/>
            <p:nvPr/>
          </p:nvSpPr>
          <p:spPr bwMode="gray">
            <a:xfrm>
              <a:off x="533688" y="4191000"/>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40" name="Oval 39"/>
            <p:cNvSpPr/>
            <p:nvPr/>
          </p:nvSpPr>
          <p:spPr bwMode="gray">
            <a:xfrm>
              <a:off x="367000" y="4849812"/>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41" name="Grup 40"/>
            <p:cNvGrpSpPr/>
            <p:nvPr/>
          </p:nvGrpSpPr>
          <p:grpSpPr bwMode="gray">
            <a:xfrm>
              <a:off x="803704" y="4858573"/>
              <a:ext cx="1154448" cy="1149586"/>
              <a:chOff x="4277517" y="3752400"/>
              <a:chExt cx="1154448" cy="1149586"/>
            </a:xfrm>
          </p:grpSpPr>
          <p:sp>
            <p:nvSpPr>
              <p:cNvPr id="42" name="Serbest Form 41"/>
              <p:cNvSpPr>
                <a:spLocks/>
              </p:cNvSpPr>
              <p:nvPr/>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3" name="Serbest Form 35"/>
              <p:cNvSpPr>
                <a:spLocks/>
              </p:cNvSpPr>
              <p:nvPr/>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4" name="Serbest Form 41"/>
              <p:cNvSpPr>
                <a:spLocks/>
              </p:cNvSpPr>
              <p:nvPr/>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5" name="Serbest Form 41"/>
              <p:cNvSpPr>
                <a:spLocks/>
              </p:cNvSpPr>
              <p:nvPr/>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6" name="Serbest Form 42"/>
              <p:cNvSpPr>
                <a:spLocks/>
              </p:cNvSpPr>
              <p:nvPr/>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p:spPr>
            <p:txBody>
              <a:bodyPr vert="horz" wrap="square" lIns="91440" tIns="45720" rIns="91440" bIns="45720" numCol="1" rtlCol="0" anchor="t" anchorCtr="0" compatLnSpc="1">
                <a:prstTxWarp prst="textNoShape">
                  <a:avLst/>
                </a:prstTxWarp>
              </a:bodyPr>
              <a:lstStyle/>
              <a:p>
                <a:pPr lvl="0" rtl="0"/>
                <a:endParaRPr lang="tr-TR" noProof="0" dirty="0"/>
              </a:p>
            </p:txBody>
          </p:sp>
        </p:grpSp>
        <p:sp>
          <p:nvSpPr>
            <p:cNvPr id="47" name="Serbest Form 32"/>
            <p:cNvSpPr>
              <a:spLocks/>
            </p:cNvSpPr>
            <p:nvPr/>
          </p:nvSpPr>
          <p:spPr bwMode="gray">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8" name="Serbest Form 80"/>
            <p:cNvSpPr>
              <a:spLocks/>
            </p:cNvSpPr>
            <p:nvPr/>
          </p:nvSpPr>
          <p:spPr bwMode="gray">
            <a:xfrm flipH="1" flipV="1">
              <a:off x="2834217" y="5397258"/>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9" name="Serbest Form 80"/>
            <p:cNvSpPr>
              <a:spLocks/>
            </p:cNvSpPr>
            <p:nvPr/>
          </p:nvSpPr>
          <p:spPr bwMode="gray">
            <a:xfrm flipH="1">
              <a:off x="4645868" y="5810013"/>
              <a:ext cx="242888" cy="242888"/>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0" name="Serbest Form 84"/>
            <p:cNvSpPr>
              <a:spLocks/>
            </p:cNvSpPr>
            <p:nvPr/>
          </p:nvSpPr>
          <p:spPr bwMode="gray">
            <a:xfrm flipH="1">
              <a:off x="3947595" y="5734073"/>
              <a:ext cx="164550" cy="161261"/>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1" name="Serbest Form 84"/>
            <p:cNvSpPr>
              <a:spLocks/>
            </p:cNvSpPr>
            <p:nvPr/>
          </p:nvSpPr>
          <p:spPr bwMode="gray">
            <a:xfrm flipH="1">
              <a:off x="4714364" y="5884605"/>
              <a:ext cx="105896" cy="10378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2" name="Oval 51"/>
            <p:cNvSpPr/>
            <p:nvPr/>
          </p:nvSpPr>
          <p:spPr bwMode="gray">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53" name="Serbest Form 5"/>
            <p:cNvSpPr>
              <a:spLocks/>
            </p:cNvSpPr>
            <p:nvPr/>
          </p:nvSpPr>
          <p:spPr bwMode="gray">
            <a:xfrm>
              <a:off x="9771061"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4" name="Satır 6"/>
            <p:cNvSpPr>
              <a:spLocks noChangeShapeType="1"/>
            </p:cNvSpPr>
            <p:nvPr/>
          </p:nvSpPr>
          <p:spPr bwMode="gray">
            <a:xfrm flipH="1" flipV="1">
              <a:off x="9771061"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5" name="Serbest Form 7"/>
            <p:cNvSpPr>
              <a:spLocks/>
            </p:cNvSpPr>
            <p:nvPr/>
          </p:nvSpPr>
          <p:spPr bwMode="gray">
            <a:xfrm rot="347535">
              <a:off x="9763724" y="5625565"/>
              <a:ext cx="1632875" cy="657409"/>
            </a:xfrm>
            <a:custGeom>
              <a:avLst/>
              <a:gdLst>
                <a:gd name="T0" fmla="*/ 0 w 594"/>
                <a:gd name="T1" fmla="*/ 251 h 255"/>
                <a:gd name="T2" fmla="*/ 592 w 594"/>
                <a:gd name="T3" fmla="*/ 0 h 255"/>
                <a:gd name="T4" fmla="*/ 594 w 594"/>
                <a:gd name="T5" fmla="*/ 4 h 255"/>
                <a:gd name="T6" fmla="*/ 2 w 594"/>
                <a:gd name="T7" fmla="*/ 255 h 255"/>
                <a:gd name="T8" fmla="*/ 0 w 594"/>
                <a:gd name="T9" fmla="*/ 251 h 255"/>
              </a:gdLst>
              <a:ahLst/>
              <a:cxnLst>
                <a:cxn ang="0">
                  <a:pos x="T0" y="T1"/>
                </a:cxn>
                <a:cxn ang="0">
                  <a:pos x="T2" y="T3"/>
                </a:cxn>
                <a:cxn ang="0">
                  <a:pos x="T4" y="T5"/>
                </a:cxn>
                <a:cxn ang="0">
                  <a:pos x="T6" y="T7"/>
                </a:cxn>
                <a:cxn ang="0">
                  <a:pos x="T8" y="T9"/>
                </a:cxn>
              </a:cxnLst>
              <a:rect l="0" t="0" r="r" b="b"/>
              <a:pathLst>
                <a:path w="594" h="255">
                  <a:moveTo>
                    <a:pt x="0" y="251"/>
                  </a:moveTo>
                  <a:cubicBezTo>
                    <a:pt x="141" y="201"/>
                    <a:pt x="442" y="91"/>
                    <a:pt x="592" y="0"/>
                  </a:cubicBezTo>
                  <a:cubicBezTo>
                    <a:pt x="594" y="4"/>
                    <a:pt x="594" y="4"/>
                    <a:pt x="594" y="4"/>
                  </a:cubicBezTo>
                  <a:cubicBezTo>
                    <a:pt x="445" y="95"/>
                    <a:pt x="143" y="205"/>
                    <a:pt x="2" y="255"/>
                  </a:cubicBezTo>
                  <a:cubicBezTo>
                    <a:pt x="0" y="251"/>
                    <a:pt x="0" y="251"/>
                    <a:pt x="0" y="251"/>
                  </a:cubicBezTo>
                </a:path>
              </a:pathLst>
            </a:custGeom>
            <a:solidFill>
              <a:srgbClr val="00A99D"/>
            </a:solidFill>
            <a:ln w="9525">
              <a:solidFill>
                <a:schemeClr val="accent2"/>
              </a:solidFill>
              <a:round/>
              <a:headEnd/>
              <a:tailEnd/>
            </a:ln>
          </p:spPr>
          <p:txBody>
            <a:bodyPr vert="horz" wrap="square" lIns="91440" tIns="45720" rIns="91440" bIns="45720" numCol="1" rtlCol="0" anchor="t" anchorCtr="0" compatLnSpc="1">
              <a:prstTxWarp prst="textNoShape">
                <a:avLst/>
              </a:prstTxWarp>
            </a:bodyPr>
            <a:lstStyle/>
            <a:p>
              <a:pPr rtl="0"/>
              <a:endParaRPr lang="tr-TR" noProof="0" dirty="0"/>
            </a:p>
          </p:txBody>
        </p:sp>
        <p:grpSp>
          <p:nvGrpSpPr>
            <p:cNvPr id="56" name="Grup 55"/>
            <p:cNvGrpSpPr/>
            <p:nvPr/>
          </p:nvGrpSpPr>
          <p:grpSpPr bwMode="gray">
            <a:xfrm rot="806488" flipH="1">
              <a:off x="11377312" y="5452235"/>
              <a:ext cx="365582" cy="421970"/>
              <a:chOff x="1457010" y="1673260"/>
              <a:chExt cx="617538" cy="712788"/>
            </a:xfrm>
          </p:grpSpPr>
          <p:sp>
            <p:nvSpPr>
              <p:cNvPr id="57" name="Serbest Form 8"/>
              <p:cNvSpPr>
                <a:spLocks/>
              </p:cNvSpPr>
              <p:nvPr/>
            </p:nvSpPr>
            <p:spPr bwMode="gray">
              <a:xfrm flipH="1">
                <a:off x="1457010" y="1673260"/>
                <a:ext cx="595313" cy="652463"/>
              </a:xfrm>
              <a:custGeom>
                <a:avLst/>
                <a:gdLst>
                  <a:gd name="T0" fmla="*/ 182 w 187"/>
                  <a:gd name="T1" fmla="*/ 130 h 204"/>
                  <a:gd name="T2" fmla="*/ 126 w 187"/>
                  <a:gd name="T3" fmla="*/ 88 h 204"/>
                  <a:gd name="T4" fmla="*/ 99 w 187"/>
                  <a:gd name="T5" fmla="*/ 29 h 204"/>
                  <a:gd name="T6" fmla="*/ 29 w 187"/>
                  <a:gd name="T7" fmla="*/ 166 h 204"/>
                  <a:gd name="T8" fmla="*/ 119 w 187"/>
                  <a:gd name="T9" fmla="*/ 198 h 204"/>
                  <a:gd name="T10" fmla="*/ 182 w 187"/>
                  <a:gd name="T11" fmla="*/ 130 h 204"/>
                </a:gdLst>
                <a:ahLst/>
                <a:cxnLst>
                  <a:cxn ang="0">
                    <a:pos x="T0" y="T1"/>
                  </a:cxn>
                  <a:cxn ang="0">
                    <a:pos x="T2" y="T3"/>
                  </a:cxn>
                  <a:cxn ang="0">
                    <a:pos x="T4" y="T5"/>
                  </a:cxn>
                  <a:cxn ang="0">
                    <a:pos x="T6" y="T7"/>
                  </a:cxn>
                  <a:cxn ang="0">
                    <a:pos x="T8" y="T9"/>
                  </a:cxn>
                  <a:cxn ang="0">
                    <a:pos x="T10" y="T11"/>
                  </a:cxn>
                </a:cxnLst>
                <a:rect l="0" t="0" r="r" b="b"/>
                <a:pathLst>
                  <a:path w="187" h="204">
                    <a:moveTo>
                      <a:pt x="182" y="130"/>
                    </a:moveTo>
                    <a:cubicBezTo>
                      <a:pt x="173" y="98"/>
                      <a:pt x="151" y="87"/>
                      <a:pt x="126" y="88"/>
                    </a:cubicBezTo>
                    <a:cubicBezTo>
                      <a:pt x="127" y="59"/>
                      <a:pt x="114" y="34"/>
                      <a:pt x="99" y="29"/>
                    </a:cubicBezTo>
                    <a:cubicBezTo>
                      <a:pt x="17" y="0"/>
                      <a:pt x="0" y="129"/>
                      <a:pt x="29" y="166"/>
                    </a:cubicBezTo>
                    <a:cubicBezTo>
                      <a:pt x="35" y="185"/>
                      <a:pt x="86" y="204"/>
                      <a:pt x="119" y="198"/>
                    </a:cubicBezTo>
                    <a:cubicBezTo>
                      <a:pt x="162" y="190"/>
                      <a:pt x="187" y="150"/>
                      <a:pt x="182" y="130"/>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lvl="0" rtl="0"/>
                <a:endParaRPr lang="tr-TR" noProof="0" dirty="0"/>
              </a:p>
            </p:txBody>
          </p:sp>
          <p:sp>
            <p:nvSpPr>
              <p:cNvPr id="58" name="Serbest Form 9"/>
              <p:cNvSpPr>
                <a:spLocks/>
              </p:cNvSpPr>
              <p:nvPr/>
            </p:nvSpPr>
            <p:spPr bwMode="gray">
              <a:xfrm flipH="1">
                <a:off x="1482410" y="1698660"/>
                <a:ext cx="592138" cy="687388"/>
              </a:xfrm>
              <a:custGeom>
                <a:avLst/>
                <a:gdLst>
                  <a:gd name="T0" fmla="*/ 178 w 186"/>
                  <a:gd name="T1" fmla="*/ 208 h 215"/>
                  <a:gd name="T2" fmla="*/ 53 w 186"/>
                  <a:gd name="T3" fmla="*/ 154 h 215"/>
                  <a:gd name="T4" fmla="*/ 102 w 186"/>
                  <a:gd name="T5" fmla="*/ 127 h 215"/>
                  <a:gd name="T6" fmla="*/ 153 w 186"/>
                  <a:gd name="T7" fmla="*/ 64 h 215"/>
                  <a:gd name="T8" fmla="*/ 40 w 186"/>
                  <a:gd name="T9" fmla="*/ 136 h 215"/>
                  <a:gd name="T10" fmla="*/ 50 w 186"/>
                  <a:gd name="T11" fmla="*/ 79 h 215"/>
                  <a:gd name="T12" fmla="*/ 32 w 186"/>
                  <a:gd name="T13" fmla="*/ 0 h 215"/>
                  <a:gd name="T14" fmla="*/ 28 w 186"/>
                  <a:gd name="T15" fmla="*/ 156 h 215"/>
                  <a:gd name="T16" fmla="*/ 28 w 186"/>
                  <a:gd name="T17" fmla="*/ 160 h 215"/>
                  <a:gd name="T18" fmla="*/ 31 w 186"/>
                  <a:gd name="T19" fmla="*/ 161 h 215"/>
                  <a:gd name="T20" fmla="*/ 98 w 186"/>
                  <a:gd name="T21" fmla="*/ 200 h 215"/>
                  <a:gd name="T22" fmla="*/ 178 w 186"/>
                  <a:gd name="T23" fmla="*/ 208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 h="215">
                    <a:moveTo>
                      <a:pt x="178" y="208"/>
                    </a:moveTo>
                    <a:cubicBezTo>
                      <a:pt x="186" y="183"/>
                      <a:pt x="98" y="158"/>
                      <a:pt x="53" y="154"/>
                    </a:cubicBezTo>
                    <a:cubicBezTo>
                      <a:pt x="68" y="148"/>
                      <a:pt x="87" y="137"/>
                      <a:pt x="102" y="127"/>
                    </a:cubicBezTo>
                    <a:cubicBezTo>
                      <a:pt x="137" y="101"/>
                      <a:pt x="157" y="70"/>
                      <a:pt x="153" y="64"/>
                    </a:cubicBezTo>
                    <a:cubicBezTo>
                      <a:pt x="137" y="44"/>
                      <a:pt x="69" y="101"/>
                      <a:pt x="40" y="136"/>
                    </a:cubicBezTo>
                    <a:cubicBezTo>
                      <a:pt x="45" y="120"/>
                      <a:pt x="49" y="98"/>
                      <a:pt x="50" y="79"/>
                    </a:cubicBezTo>
                    <a:cubicBezTo>
                      <a:pt x="51" y="35"/>
                      <a:pt x="40" y="0"/>
                      <a:pt x="32" y="0"/>
                    </a:cubicBezTo>
                    <a:cubicBezTo>
                      <a:pt x="0" y="0"/>
                      <a:pt x="13" y="143"/>
                      <a:pt x="28" y="156"/>
                    </a:cubicBezTo>
                    <a:cubicBezTo>
                      <a:pt x="27" y="158"/>
                      <a:pt x="27" y="159"/>
                      <a:pt x="28" y="160"/>
                    </a:cubicBezTo>
                    <a:cubicBezTo>
                      <a:pt x="28" y="160"/>
                      <a:pt x="29" y="161"/>
                      <a:pt x="31" y="161"/>
                    </a:cubicBezTo>
                    <a:cubicBezTo>
                      <a:pt x="37" y="170"/>
                      <a:pt x="70" y="190"/>
                      <a:pt x="98" y="200"/>
                    </a:cubicBezTo>
                    <a:cubicBezTo>
                      <a:pt x="139" y="215"/>
                      <a:pt x="176" y="215"/>
                      <a:pt x="178" y="208"/>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sp>
          <p:nvSpPr>
            <p:cNvPr id="59" name="Serbest Form 10"/>
            <p:cNvSpPr>
              <a:spLocks/>
            </p:cNvSpPr>
            <p:nvPr/>
          </p:nvSpPr>
          <p:spPr bwMode="gray">
            <a:xfrm rot="1986842">
              <a:off x="10004233" y="5813019"/>
              <a:ext cx="502445" cy="552636"/>
            </a:xfrm>
            <a:custGeom>
              <a:avLst/>
              <a:gdLst>
                <a:gd name="T0" fmla="*/ 171 w 196"/>
                <a:gd name="T1" fmla="*/ 162 h 191"/>
                <a:gd name="T2" fmla="*/ 46 w 196"/>
                <a:gd name="T3" fmla="*/ 135 h 191"/>
                <a:gd name="T4" fmla="*/ 79 w 196"/>
                <a:gd name="T5" fmla="*/ 11 h 191"/>
                <a:gd name="T6" fmla="*/ 25 w 196"/>
                <a:gd name="T7" fmla="*/ 148 h 191"/>
                <a:gd name="T8" fmla="*/ 23 w 196"/>
                <a:gd name="T9" fmla="*/ 150 h 191"/>
                <a:gd name="T10" fmla="*/ 171 w 196"/>
                <a:gd name="T11" fmla="*/ 162 h 191"/>
                <a:gd name="connsiteX0" fmla="*/ 7753 w 7872"/>
                <a:gd name="connsiteY0" fmla="*/ 8159 h 8944"/>
                <a:gd name="connsiteX1" fmla="*/ 1376 w 7872"/>
                <a:gd name="connsiteY1" fmla="*/ 6745 h 8944"/>
                <a:gd name="connsiteX2" fmla="*/ 3060 w 7872"/>
                <a:gd name="connsiteY2" fmla="*/ 253 h 8944"/>
                <a:gd name="connsiteX3" fmla="*/ 305 w 7872"/>
                <a:gd name="connsiteY3" fmla="*/ 7426 h 8944"/>
                <a:gd name="connsiteX4" fmla="*/ 202 w 7872"/>
                <a:gd name="connsiteY4" fmla="*/ 7530 h 8944"/>
                <a:gd name="connsiteX5" fmla="*/ 7753 w 7872"/>
                <a:gd name="connsiteY5" fmla="*/ 8159 h 8944"/>
                <a:gd name="connsiteX0" fmla="*/ 9849 w 9849"/>
                <a:gd name="connsiteY0" fmla="*/ 9122 h 10251"/>
                <a:gd name="connsiteX1" fmla="*/ 1748 w 9849"/>
                <a:gd name="connsiteY1" fmla="*/ 7541 h 10251"/>
                <a:gd name="connsiteX2" fmla="*/ 3887 w 9849"/>
                <a:gd name="connsiteY2" fmla="*/ 283 h 10251"/>
                <a:gd name="connsiteX3" fmla="*/ 387 w 9849"/>
                <a:gd name="connsiteY3" fmla="*/ 8303 h 10251"/>
                <a:gd name="connsiteX4" fmla="*/ 257 w 9849"/>
                <a:gd name="connsiteY4" fmla="*/ 8419 h 10251"/>
                <a:gd name="connsiteX5" fmla="*/ 9849 w 9849"/>
                <a:gd name="connsiteY5" fmla="*/ 9122 h 10251"/>
                <a:gd name="connsiteX0" fmla="*/ 10000 w 10000"/>
                <a:gd name="connsiteY0" fmla="*/ 8899 h 10131"/>
                <a:gd name="connsiteX1" fmla="*/ 1775 w 10000"/>
                <a:gd name="connsiteY1" fmla="*/ 7356 h 10131"/>
                <a:gd name="connsiteX2" fmla="*/ 3947 w 10000"/>
                <a:gd name="connsiteY2" fmla="*/ 276 h 10131"/>
                <a:gd name="connsiteX3" fmla="*/ 393 w 10000"/>
                <a:gd name="connsiteY3" fmla="*/ 8100 h 10131"/>
                <a:gd name="connsiteX4" fmla="*/ 261 w 10000"/>
                <a:gd name="connsiteY4" fmla="*/ 8213 h 10131"/>
                <a:gd name="connsiteX5" fmla="*/ 10000 w 10000"/>
                <a:gd name="connsiteY5" fmla="*/ 8899 h 10131"/>
                <a:gd name="connsiteX0" fmla="*/ 10361 w 10361"/>
                <a:gd name="connsiteY0" fmla="*/ 8632 h 9864"/>
                <a:gd name="connsiteX1" fmla="*/ 2136 w 10361"/>
                <a:gd name="connsiteY1" fmla="*/ 7089 h 9864"/>
                <a:gd name="connsiteX2" fmla="*/ 4308 w 10361"/>
                <a:gd name="connsiteY2" fmla="*/ 9 h 9864"/>
                <a:gd name="connsiteX3" fmla="*/ 754 w 10361"/>
                <a:gd name="connsiteY3" fmla="*/ 7833 h 9864"/>
                <a:gd name="connsiteX4" fmla="*/ 622 w 10361"/>
                <a:gd name="connsiteY4" fmla="*/ 7946 h 9864"/>
                <a:gd name="connsiteX5" fmla="*/ 10361 w 10361"/>
                <a:gd name="connsiteY5" fmla="*/ 8632 h 9864"/>
                <a:gd name="connsiteX0" fmla="*/ 10000 w 10000"/>
                <a:gd name="connsiteY0" fmla="*/ 8749 h 9998"/>
                <a:gd name="connsiteX1" fmla="*/ 2062 w 10000"/>
                <a:gd name="connsiteY1" fmla="*/ 7185 h 9998"/>
                <a:gd name="connsiteX2" fmla="*/ 4158 w 10000"/>
                <a:gd name="connsiteY2" fmla="*/ 7 h 9998"/>
                <a:gd name="connsiteX3" fmla="*/ 728 w 10000"/>
                <a:gd name="connsiteY3" fmla="*/ 7939 h 9998"/>
                <a:gd name="connsiteX4" fmla="*/ 600 w 10000"/>
                <a:gd name="connsiteY4" fmla="*/ 8054 h 9998"/>
                <a:gd name="connsiteX5" fmla="*/ 10000 w 10000"/>
                <a:gd name="connsiteY5" fmla="*/ 8749 h 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lvl="0" rtl="0"/>
              <a:endParaRPr lang="tr-TR" noProof="0" dirty="0"/>
            </a:p>
          </p:txBody>
        </p:sp>
        <p:sp>
          <p:nvSpPr>
            <p:cNvPr id="60" name="Serbest Form 23"/>
            <p:cNvSpPr>
              <a:spLocks/>
            </p:cNvSpPr>
            <p:nvPr/>
          </p:nvSpPr>
          <p:spPr bwMode="gray">
            <a:xfrm>
              <a:off x="9539526" y="5031266"/>
              <a:ext cx="344488" cy="344488"/>
            </a:xfrm>
            <a:custGeom>
              <a:avLst/>
              <a:gdLst>
                <a:gd name="T0" fmla="*/ 108 w 108"/>
                <a:gd name="T1" fmla="*/ 48 h 108"/>
                <a:gd name="T2" fmla="*/ 98 w 108"/>
                <a:gd name="T3" fmla="*/ 41 h 108"/>
                <a:gd name="T4" fmla="*/ 102 w 108"/>
                <a:gd name="T5" fmla="*/ 30 h 108"/>
                <a:gd name="T6" fmla="*/ 84 w 108"/>
                <a:gd name="T7" fmla="*/ 28 h 108"/>
                <a:gd name="T8" fmla="*/ 85 w 108"/>
                <a:gd name="T9" fmla="*/ 10 h 108"/>
                <a:gd name="T10" fmla="*/ 69 w 108"/>
                <a:gd name="T11" fmla="*/ 16 h 108"/>
                <a:gd name="T12" fmla="*/ 62 w 108"/>
                <a:gd name="T13" fmla="*/ 0 h 108"/>
                <a:gd name="T14" fmla="*/ 52 w 108"/>
                <a:gd name="T15" fmla="*/ 10 h 108"/>
                <a:gd name="T16" fmla="*/ 41 w 108"/>
                <a:gd name="T17" fmla="*/ 1 h 108"/>
                <a:gd name="T18" fmla="*/ 35 w 108"/>
                <a:gd name="T19" fmla="*/ 16 h 108"/>
                <a:gd name="T20" fmla="*/ 20 w 108"/>
                <a:gd name="T21" fmla="*/ 12 h 108"/>
                <a:gd name="T22" fmla="*/ 21 w 108"/>
                <a:gd name="T23" fmla="*/ 27 h 108"/>
                <a:gd name="T24" fmla="*/ 6 w 108"/>
                <a:gd name="T25" fmla="*/ 29 h 108"/>
                <a:gd name="T26" fmla="*/ 18 w 108"/>
                <a:gd name="T27" fmla="*/ 47 h 108"/>
                <a:gd name="T28" fmla="*/ 0 w 108"/>
                <a:gd name="T29" fmla="*/ 60 h 108"/>
                <a:gd name="T30" fmla="*/ 10 w 108"/>
                <a:gd name="T31" fmla="*/ 67 h 108"/>
                <a:gd name="T32" fmla="*/ 5 w 108"/>
                <a:gd name="T33" fmla="*/ 78 h 108"/>
                <a:gd name="T34" fmla="*/ 24 w 108"/>
                <a:gd name="T35" fmla="*/ 80 h 108"/>
                <a:gd name="T36" fmla="*/ 23 w 108"/>
                <a:gd name="T37" fmla="*/ 98 h 108"/>
                <a:gd name="T38" fmla="*/ 39 w 108"/>
                <a:gd name="T39" fmla="*/ 92 h 108"/>
                <a:gd name="T40" fmla="*/ 46 w 108"/>
                <a:gd name="T41" fmla="*/ 107 h 108"/>
                <a:gd name="T42" fmla="*/ 56 w 108"/>
                <a:gd name="T43" fmla="*/ 97 h 108"/>
                <a:gd name="T44" fmla="*/ 67 w 108"/>
                <a:gd name="T45" fmla="*/ 106 h 108"/>
                <a:gd name="T46" fmla="*/ 73 w 108"/>
                <a:gd name="T47" fmla="*/ 91 h 108"/>
                <a:gd name="T48" fmla="*/ 88 w 108"/>
                <a:gd name="T49" fmla="*/ 96 h 108"/>
                <a:gd name="T50" fmla="*/ 87 w 108"/>
                <a:gd name="T51" fmla="*/ 81 h 108"/>
                <a:gd name="T52" fmla="*/ 102 w 108"/>
                <a:gd name="T53" fmla="*/ 78 h 108"/>
                <a:gd name="T54" fmla="*/ 90 w 108"/>
                <a:gd name="T55" fmla="*/ 60 h 108"/>
                <a:gd name="T56" fmla="*/ 108 w 108"/>
                <a:gd name="T5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1" name="Serbest Form 24"/>
            <p:cNvSpPr>
              <a:spLocks/>
            </p:cNvSpPr>
            <p:nvPr/>
          </p:nvSpPr>
          <p:spPr bwMode="gray">
            <a:xfrm>
              <a:off x="8429578" y="5854375"/>
              <a:ext cx="608927" cy="327464"/>
            </a:xfrm>
            <a:custGeom>
              <a:avLst/>
              <a:gdLst>
                <a:gd name="T0" fmla="*/ 6 w 240"/>
                <a:gd name="T1" fmla="*/ 29 h 137"/>
                <a:gd name="T2" fmla="*/ 197 w 240"/>
                <a:gd name="T3" fmla="*/ 129 h 137"/>
                <a:gd name="T4" fmla="*/ 6 w 240"/>
                <a:gd name="T5" fmla="*/ 29 h 137"/>
                <a:gd name="connsiteX0" fmla="*/ 5 w 8178"/>
                <a:gd name="connsiteY0" fmla="*/ 330 h 7745"/>
                <a:gd name="connsiteX1" fmla="*/ 7963 w 8178"/>
                <a:gd name="connsiteY1" fmla="*/ 7629 h 7745"/>
                <a:gd name="connsiteX2" fmla="*/ 5 w 8178"/>
                <a:gd name="connsiteY2" fmla="*/ 330 h 7745"/>
                <a:gd name="connsiteX0" fmla="*/ 0 w 10093"/>
                <a:gd name="connsiteY0" fmla="*/ 477 h 10050"/>
                <a:gd name="connsiteX1" fmla="*/ 9731 w 10093"/>
                <a:gd name="connsiteY1" fmla="*/ 9901 h 10050"/>
                <a:gd name="connsiteX2" fmla="*/ 0 w 10093"/>
                <a:gd name="connsiteY2" fmla="*/ 477 h 10050"/>
                <a:gd name="connsiteX0" fmla="*/ 0 w 9731"/>
                <a:gd name="connsiteY0" fmla="*/ 636 h 10209"/>
                <a:gd name="connsiteX1" fmla="*/ 9731 w 9731"/>
                <a:gd name="connsiteY1" fmla="*/ 10060 h 10209"/>
                <a:gd name="connsiteX2" fmla="*/ 0 w 9731"/>
                <a:gd name="connsiteY2" fmla="*/ 636 h 10209"/>
                <a:gd name="connsiteX0" fmla="*/ 0 w 10000"/>
                <a:gd name="connsiteY0" fmla="*/ 97 h 9475"/>
                <a:gd name="connsiteX1" fmla="*/ 10000 w 10000"/>
                <a:gd name="connsiteY1" fmla="*/ 9328 h 9475"/>
                <a:gd name="connsiteX2" fmla="*/ 0 w 10000"/>
                <a:gd name="connsiteY2" fmla="*/ 97 h 9475"/>
                <a:gd name="connsiteX0" fmla="*/ 0 w 10000"/>
                <a:gd name="connsiteY0" fmla="*/ 102 h 9940"/>
                <a:gd name="connsiteX1" fmla="*/ 10000 w 10000"/>
                <a:gd name="connsiteY1" fmla="*/ 9845 h 9940"/>
                <a:gd name="connsiteX2" fmla="*/ 0 w 10000"/>
                <a:gd name="connsiteY2" fmla="*/ 102 h 9940"/>
              </a:gdLst>
              <a:ahLst/>
              <a:cxnLst>
                <a:cxn ang="0">
                  <a:pos x="connsiteX0" y="connsiteY0"/>
                </a:cxn>
                <a:cxn ang="0">
                  <a:pos x="connsiteX1" y="connsiteY1"/>
                </a:cxn>
                <a:cxn ang="0">
                  <a:pos x="connsiteX2" y="connsiteY2"/>
                </a:cxn>
              </a:cxnLst>
              <a:rect l="l" t="t" r="r" b="b"/>
              <a:pathLst>
                <a:path w="10000" h="9940">
                  <a:moveTo>
                    <a:pt x="0" y="102"/>
                  </a:moveTo>
                  <a:cubicBezTo>
                    <a:pt x="1254" y="6563"/>
                    <a:pt x="7749" y="10625"/>
                    <a:pt x="10000" y="9845"/>
                  </a:cubicBezTo>
                  <a:cubicBezTo>
                    <a:pt x="8788" y="5251"/>
                    <a:pt x="2814" y="-864"/>
                    <a:pt x="0" y="102"/>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2" name="Serbest Form 25"/>
            <p:cNvSpPr>
              <a:spLocks/>
            </p:cNvSpPr>
            <p:nvPr/>
          </p:nvSpPr>
          <p:spPr bwMode="gray">
            <a:xfrm>
              <a:off x="8718947" y="5377348"/>
              <a:ext cx="349680" cy="396781"/>
            </a:xfrm>
            <a:custGeom>
              <a:avLst/>
              <a:gdLst>
                <a:gd name="T0" fmla="*/ 133 w 149"/>
                <a:gd name="T1" fmla="*/ 26 h 151"/>
                <a:gd name="T2" fmla="*/ 8 w 149"/>
                <a:gd name="T3" fmla="*/ 107 h 151"/>
                <a:gd name="T4" fmla="*/ 17 w 149"/>
                <a:gd name="T5" fmla="*/ 111 h 151"/>
                <a:gd name="T6" fmla="*/ 80 w 149"/>
                <a:gd name="T7" fmla="*/ 137 h 151"/>
                <a:gd name="T8" fmla="*/ 23 w 149"/>
                <a:gd name="T9" fmla="*/ 108 h 151"/>
                <a:gd name="T10" fmla="*/ 133 w 149"/>
                <a:gd name="T11" fmla="*/ 26 h 151"/>
                <a:gd name="connsiteX0" fmla="*/ 8650 w 8781"/>
                <a:gd name="connsiteY0" fmla="*/ 295 h 7940"/>
                <a:gd name="connsiteX1" fmla="*/ 261 w 8781"/>
                <a:gd name="connsiteY1" fmla="*/ 5659 h 7940"/>
                <a:gd name="connsiteX2" fmla="*/ 865 w 8781"/>
                <a:gd name="connsiteY2" fmla="*/ 5924 h 7940"/>
                <a:gd name="connsiteX3" fmla="*/ 5093 w 8781"/>
                <a:gd name="connsiteY3" fmla="*/ 7646 h 7940"/>
                <a:gd name="connsiteX4" fmla="*/ 1268 w 8781"/>
                <a:gd name="connsiteY4" fmla="*/ 5725 h 7940"/>
                <a:gd name="connsiteX5" fmla="*/ 8650 w 8781"/>
                <a:gd name="connsiteY5" fmla="*/ 295 h 7940"/>
                <a:gd name="connsiteX0" fmla="*/ 9851 w 10000"/>
                <a:gd name="connsiteY0" fmla="*/ 525 h 10154"/>
                <a:gd name="connsiteX1" fmla="*/ 297 w 10000"/>
                <a:gd name="connsiteY1" fmla="*/ 7280 h 10154"/>
                <a:gd name="connsiteX2" fmla="*/ 985 w 10000"/>
                <a:gd name="connsiteY2" fmla="*/ 7614 h 10154"/>
                <a:gd name="connsiteX3" fmla="*/ 5800 w 10000"/>
                <a:gd name="connsiteY3" fmla="*/ 9783 h 10154"/>
                <a:gd name="connsiteX4" fmla="*/ 1444 w 10000"/>
                <a:gd name="connsiteY4" fmla="*/ 7363 h 10154"/>
                <a:gd name="connsiteX5" fmla="*/ 9851 w 10000"/>
                <a:gd name="connsiteY5" fmla="*/ 525 h 10154"/>
                <a:gd name="connsiteX0" fmla="*/ 9851 w 9851"/>
                <a:gd name="connsiteY0" fmla="*/ 525 h 10154"/>
                <a:gd name="connsiteX1" fmla="*/ 297 w 9851"/>
                <a:gd name="connsiteY1" fmla="*/ 7280 h 10154"/>
                <a:gd name="connsiteX2" fmla="*/ 985 w 9851"/>
                <a:gd name="connsiteY2" fmla="*/ 7614 h 10154"/>
                <a:gd name="connsiteX3" fmla="*/ 5800 w 9851"/>
                <a:gd name="connsiteY3" fmla="*/ 9783 h 10154"/>
                <a:gd name="connsiteX4" fmla="*/ 1444 w 9851"/>
                <a:gd name="connsiteY4" fmla="*/ 7363 h 10154"/>
                <a:gd name="connsiteX5" fmla="*/ 9851 w 9851"/>
                <a:gd name="connsiteY5" fmla="*/ 525 h 10154"/>
                <a:gd name="connsiteX0" fmla="*/ 10000 w 10602"/>
                <a:gd name="connsiteY0" fmla="*/ 517 h 10000"/>
                <a:gd name="connsiteX1" fmla="*/ 301 w 10602"/>
                <a:gd name="connsiteY1" fmla="*/ 7170 h 10000"/>
                <a:gd name="connsiteX2" fmla="*/ 1000 w 10602"/>
                <a:gd name="connsiteY2" fmla="*/ 7499 h 10000"/>
                <a:gd name="connsiteX3" fmla="*/ 5888 w 10602"/>
                <a:gd name="connsiteY3" fmla="*/ 9635 h 10000"/>
                <a:gd name="connsiteX4" fmla="*/ 1466 w 10602"/>
                <a:gd name="connsiteY4" fmla="*/ 7251 h 10000"/>
                <a:gd name="connsiteX5" fmla="*/ 10000 w 10602"/>
                <a:gd name="connsiteY5" fmla="*/ 517 h 10000"/>
                <a:gd name="connsiteX0" fmla="*/ 10000 w 10118"/>
                <a:gd name="connsiteY0" fmla="*/ 1687 h 11170"/>
                <a:gd name="connsiteX1" fmla="*/ 301 w 10118"/>
                <a:gd name="connsiteY1" fmla="*/ 8340 h 11170"/>
                <a:gd name="connsiteX2" fmla="*/ 1000 w 10118"/>
                <a:gd name="connsiteY2" fmla="*/ 8669 h 11170"/>
                <a:gd name="connsiteX3" fmla="*/ 5888 w 10118"/>
                <a:gd name="connsiteY3" fmla="*/ 10805 h 11170"/>
                <a:gd name="connsiteX4" fmla="*/ 1466 w 10118"/>
                <a:gd name="connsiteY4" fmla="*/ 8421 h 11170"/>
                <a:gd name="connsiteX5" fmla="*/ 10000 w 10118"/>
                <a:gd name="connsiteY5" fmla="*/ 1687 h 11170"/>
                <a:gd name="connsiteX0" fmla="*/ 10000 w 10038"/>
                <a:gd name="connsiteY0" fmla="*/ 1102 h 10585"/>
                <a:gd name="connsiteX1" fmla="*/ 301 w 10038"/>
                <a:gd name="connsiteY1" fmla="*/ 7755 h 10585"/>
                <a:gd name="connsiteX2" fmla="*/ 1000 w 10038"/>
                <a:gd name="connsiteY2" fmla="*/ 8084 h 10585"/>
                <a:gd name="connsiteX3" fmla="*/ 5888 w 10038"/>
                <a:gd name="connsiteY3" fmla="*/ 10220 h 10585"/>
                <a:gd name="connsiteX4" fmla="*/ 1466 w 10038"/>
                <a:gd name="connsiteY4" fmla="*/ 7836 h 10585"/>
                <a:gd name="connsiteX5" fmla="*/ 10000 w 10038"/>
                <a:gd name="connsiteY5" fmla="*/ 1102 h 10585"/>
                <a:gd name="connsiteX0" fmla="*/ 10000 w 10602"/>
                <a:gd name="connsiteY0" fmla="*/ 740 h 10223"/>
                <a:gd name="connsiteX1" fmla="*/ 301 w 10602"/>
                <a:gd name="connsiteY1" fmla="*/ 7393 h 10223"/>
                <a:gd name="connsiteX2" fmla="*/ 1000 w 10602"/>
                <a:gd name="connsiteY2" fmla="*/ 7722 h 10223"/>
                <a:gd name="connsiteX3" fmla="*/ 5888 w 10602"/>
                <a:gd name="connsiteY3" fmla="*/ 9858 h 10223"/>
                <a:gd name="connsiteX4" fmla="*/ 1466 w 10602"/>
                <a:gd name="connsiteY4" fmla="*/ 7474 h 10223"/>
                <a:gd name="connsiteX5" fmla="*/ 10000 w 10602"/>
                <a:gd name="connsiteY5" fmla="*/ 740 h 10223"/>
                <a:gd name="connsiteX0" fmla="*/ 6852 w 7703"/>
                <a:gd name="connsiteY0" fmla="*/ 687 h 11041"/>
                <a:gd name="connsiteX1" fmla="*/ 301 w 7703"/>
                <a:gd name="connsiteY1" fmla="*/ 8211 h 11041"/>
                <a:gd name="connsiteX2" fmla="*/ 1000 w 7703"/>
                <a:gd name="connsiteY2" fmla="*/ 8540 h 11041"/>
                <a:gd name="connsiteX3" fmla="*/ 5888 w 7703"/>
                <a:gd name="connsiteY3" fmla="*/ 10676 h 11041"/>
                <a:gd name="connsiteX4" fmla="*/ 1466 w 7703"/>
                <a:gd name="connsiteY4" fmla="*/ 8292 h 11041"/>
                <a:gd name="connsiteX5" fmla="*/ 6852 w 7703"/>
                <a:gd name="connsiteY5" fmla="*/ 687 h 11041"/>
                <a:gd name="connsiteX0" fmla="*/ 8895 w 9440"/>
                <a:gd name="connsiteY0" fmla="*/ 189 h 9567"/>
                <a:gd name="connsiteX1" fmla="*/ 391 w 9440"/>
                <a:gd name="connsiteY1" fmla="*/ 7004 h 9567"/>
                <a:gd name="connsiteX2" fmla="*/ 1298 w 9440"/>
                <a:gd name="connsiteY2" fmla="*/ 7302 h 9567"/>
                <a:gd name="connsiteX3" fmla="*/ 7644 w 9440"/>
                <a:gd name="connsiteY3" fmla="*/ 9236 h 9567"/>
                <a:gd name="connsiteX4" fmla="*/ 1903 w 9440"/>
                <a:gd name="connsiteY4" fmla="*/ 7077 h 9567"/>
                <a:gd name="connsiteX5" fmla="*/ 8895 w 9440"/>
                <a:gd name="connsiteY5" fmla="*/ 189 h 9567"/>
                <a:gd name="connsiteX0" fmla="*/ 11246 w 11712"/>
                <a:gd name="connsiteY0" fmla="*/ 214 h 9356"/>
                <a:gd name="connsiteX1" fmla="*/ 414 w 11712"/>
                <a:gd name="connsiteY1" fmla="*/ 6677 h 9356"/>
                <a:gd name="connsiteX2" fmla="*/ 1375 w 11712"/>
                <a:gd name="connsiteY2" fmla="*/ 6988 h 9356"/>
                <a:gd name="connsiteX3" fmla="*/ 8097 w 11712"/>
                <a:gd name="connsiteY3" fmla="*/ 9010 h 9356"/>
                <a:gd name="connsiteX4" fmla="*/ 2016 w 11712"/>
                <a:gd name="connsiteY4" fmla="*/ 6753 h 9356"/>
                <a:gd name="connsiteX5" fmla="*/ 11246 w 11712"/>
                <a:gd name="connsiteY5" fmla="*/ 214 h 9356"/>
                <a:gd name="connsiteX0" fmla="*/ 9602 w 10000"/>
                <a:gd name="connsiteY0" fmla="*/ 514 h 10285"/>
                <a:gd name="connsiteX1" fmla="*/ 353 w 10000"/>
                <a:gd name="connsiteY1" fmla="*/ 7422 h 10285"/>
                <a:gd name="connsiteX2" fmla="*/ 1174 w 10000"/>
                <a:gd name="connsiteY2" fmla="*/ 7754 h 10285"/>
                <a:gd name="connsiteX3" fmla="*/ 6913 w 10000"/>
                <a:gd name="connsiteY3" fmla="*/ 9915 h 10285"/>
                <a:gd name="connsiteX4" fmla="*/ 1721 w 10000"/>
                <a:gd name="connsiteY4" fmla="*/ 7503 h 10285"/>
                <a:gd name="connsiteX5" fmla="*/ 9602 w 10000"/>
                <a:gd name="connsiteY5" fmla="*/ 514 h 1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3" name="Serbest Form 26"/>
            <p:cNvSpPr>
              <a:spLocks/>
            </p:cNvSpPr>
            <p:nvPr/>
          </p:nvSpPr>
          <p:spPr bwMode="gray">
            <a:xfrm>
              <a:off x="10057214" y="5246797"/>
              <a:ext cx="198438" cy="198438"/>
            </a:xfrm>
            <a:custGeom>
              <a:avLst/>
              <a:gdLst>
                <a:gd name="T0" fmla="*/ 57 w 62"/>
                <a:gd name="T1" fmla="*/ 32 h 62"/>
                <a:gd name="T2" fmla="*/ 62 w 62"/>
                <a:gd name="T3" fmla="*/ 26 h 62"/>
                <a:gd name="T4" fmla="*/ 52 w 62"/>
                <a:gd name="T5" fmla="*/ 22 h 62"/>
                <a:gd name="T6" fmla="*/ 56 w 62"/>
                <a:gd name="T7" fmla="*/ 12 h 62"/>
                <a:gd name="T8" fmla="*/ 46 w 62"/>
                <a:gd name="T9" fmla="*/ 13 h 62"/>
                <a:gd name="T10" fmla="*/ 45 w 62"/>
                <a:gd name="T11" fmla="*/ 3 h 62"/>
                <a:gd name="T12" fmla="*/ 37 w 62"/>
                <a:gd name="T13" fmla="*/ 7 h 62"/>
                <a:gd name="T14" fmla="*/ 33 w 62"/>
                <a:gd name="T15" fmla="*/ 0 h 62"/>
                <a:gd name="T16" fmla="*/ 27 w 62"/>
                <a:gd name="T17" fmla="*/ 7 h 62"/>
                <a:gd name="T18" fmla="*/ 20 w 62"/>
                <a:gd name="T19" fmla="*/ 2 h 62"/>
                <a:gd name="T20" fmla="*/ 18 w 62"/>
                <a:gd name="T21" fmla="*/ 11 h 62"/>
                <a:gd name="T22" fmla="*/ 9 w 62"/>
                <a:gd name="T23" fmla="*/ 9 h 62"/>
                <a:gd name="T24" fmla="*/ 13 w 62"/>
                <a:gd name="T25" fmla="*/ 21 h 62"/>
                <a:gd name="T26" fmla="*/ 1 w 62"/>
                <a:gd name="T27" fmla="*/ 25 h 62"/>
                <a:gd name="T28" fmla="*/ 5 w 62"/>
                <a:gd name="T29" fmla="*/ 30 h 62"/>
                <a:gd name="T30" fmla="*/ 0 w 62"/>
                <a:gd name="T31" fmla="*/ 36 h 62"/>
                <a:gd name="T32" fmla="*/ 10 w 62"/>
                <a:gd name="T33" fmla="*/ 40 h 62"/>
                <a:gd name="T34" fmla="*/ 6 w 62"/>
                <a:gd name="T35" fmla="*/ 50 h 62"/>
                <a:gd name="T36" fmla="*/ 16 w 62"/>
                <a:gd name="T37" fmla="*/ 49 h 62"/>
                <a:gd name="T38" fmla="*/ 17 w 62"/>
                <a:gd name="T39" fmla="*/ 59 h 62"/>
                <a:gd name="T40" fmla="*/ 25 w 62"/>
                <a:gd name="T41" fmla="*/ 55 h 62"/>
                <a:gd name="T42" fmla="*/ 29 w 62"/>
                <a:gd name="T43" fmla="*/ 62 h 62"/>
                <a:gd name="T44" fmla="*/ 35 w 62"/>
                <a:gd name="T45" fmla="*/ 55 h 62"/>
                <a:gd name="T46" fmla="*/ 42 w 62"/>
                <a:gd name="T47" fmla="*/ 60 h 62"/>
                <a:gd name="T48" fmla="*/ 44 w 62"/>
                <a:gd name="T49" fmla="*/ 51 h 62"/>
                <a:gd name="T50" fmla="*/ 53 w 62"/>
                <a:gd name="T51" fmla="*/ 53 h 62"/>
                <a:gd name="T52" fmla="*/ 50 w 62"/>
                <a:gd name="T53" fmla="*/ 41 h 62"/>
                <a:gd name="T54" fmla="*/ 61 w 62"/>
                <a:gd name="T55" fmla="*/ 37 h 62"/>
                <a:gd name="T56" fmla="*/ 57 w 62"/>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4" name="Serbest Form 27"/>
            <p:cNvSpPr>
              <a:spLocks/>
            </p:cNvSpPr>
            <p:nvPr/>
          </p:nvSpPr>
          <p:spPr bwMode="gray">
            <a:xfrm>
              <a:off x="10402328" y="6046412"/>
              <a:ext cx="193675" cy="198438"/>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lvl="0" rtl="0"/>
              <a:endParaRPr lang="tr-TR" noProof="0" dirty="0"/>
            </a:p>
          </p:txBody>
        </p:sp>
        <p:grpSp>
          <p:nvGrpSpPr>
            <p:cNvPr id="65" name="Grup 64"/>
            <p:cNvGrpSpPr/>
            <p:nvPr/>
          </p:nvGrpSpPr>
          <p:grpSpPr bwMode="gray">
            <a:xfrm flipH="1">
              <a:off x="11113409" y="5783561"/>
              <a:ext cx="325521" cy="364355"/>
              <a:chOff x="2114915" y="2460535"/>
              <a:chExt cx="452438" cy="506413"/>
            </a:xfrm>
          </p:grpSpPr>
          <p:sp>
            <p:nvSpPr>
              <p:cNvPr id="66" name="Serbest Form 28"/>
              <p:cNvSpPr>
                <a:spLocks/>
              </p:cNvSpPr>
              <p:nvPr/>
            </p:nvSpPr>
            <p:spPr bwMode="gray">
              <a:xfrm flipH="1">
                <a:off x="2114915" y="2512923"/>
                <a:ext cx="430213" cy="450850"/>
              </a:xfrm>
              <a:custGeom>
                <a:avLst/>
                <a:gdLst>
                  <a:gd name="T0" fmla="*/ 19 w 135"/>
                  <a:gd name="T1" fmla="*/ 32 h 141"/>
                  <a:gd name="T2" fmla="*/ 9 w 135"/>
                  <a:gd name="T3" fmla="*/ 100 h 141"/>
                  <a:gd name="T4" fmla="*/ 66 w 135"/>
                  <a:gd name="T5" fmla="*/ 135 h 141"/>
                  <a:gd name="T6" fmla="*/ 88 w 135"/>
                  <a:gd name="T7" fmla="*/ 90 h 141"/>
                  <a:gd name="T8" fmla="*/ 126 w 135"/>
                  <a:gd name="T9" fmla="*/ 63 h 141"/>
                  <a:gd name="T10" fmla="*/ 19 w 135"/>
                  <a:gd name="T11" fmla="*/ 32 h 141"/>
                </a:gdLst>
                <a:ahLst/>
                <a:cxnLst>
                  <a:cxn ang="0">
                    <a:pos x="T0" y="T1"/>
                  </a:cxn>
                  <a:cxn ang="0">
                    <a:pos x="T2" y="T3"/>
                  </a:cxn>
                  <a:cxn ang="0">
                    <a:pos x="T4" y="T5"/>
                  </a:cxn>
                  <a:cxn ang="0">
                    <a:pos x="T6" y="T7"/>
                  </a:cxn>
                  <a:cxn ang="0">
                    <a:pos x="T8" y="T9"/>
                  </a:cxn>
                  <a:cxn ang="0">
                    <a:pos x="T10" y="T11"/>
                  </a:cxn>
                </a:cxnLst>
                <a:rect l="0" t="0" r="r" b="b"/>
                <a:pathLst>
                  <a:path w="135" h="141">
                    <a:moveTo>
                      <a:pt x="19" y="32"/>
                    </a:moveTo>
                    <a:cubicBezTo>
                      <a:pt x="7" y="39"/>
                      <a:pt x="0" y="77"/>
                      <a:pt x="9" y="100"/>
                    </a:cubicBezTo>
                    <a:cubicBezTo>
                      <a:pt x="21" y="129"/>
                      <a:pt x="53" y="141"/>
                      <a:pt x="66" y="135"/>
                    </a:cubicBezTo>
                    <a:cubicBezTo>
                      <a:pt x="87" y="124"/>
                      <a:pt x="92" y="107"/>
                      <a:pt x="88" y="90"/>
                    </a:cubicBezTo>
                    <a:cubicBezTo>
                      <a:pt x="109" y="86"/>
                      <a:pt x="124" y="73"/>
                      <a:pt x="126" y="63"/>
                    </a:cubicBezTo>
                    <a:cubicBezTo>
                      <a:pt x="135" y="0"/>
                      <a:pt x="42" y="7"/>
                      <a:pt x="19" y="32"/>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7" name="Serbest Form 29"/>
              <p:cNvSpPr>
                <a:spLocks/>
              </p:cNvSpPr>
              <p:nvPr/>
            </p:nvSpPr>
            <p:spPr bwMode="gray">
              <a:xfrm flipH="1">
                <a:off x="2124440" y="2460535"/>
                <a:ext cx="442913" cy="506413"/>
              </a:xfrm>
              <a:custGeom>
                <a:avLst/>
                <a:gdLst>
                  <a:gd name="T0" fmla="*/ 85 w 139"/>
                  <a:gd name="T1" fmla="*/ 46 h 158"/>
                  <a:gd name="T2" fmla="*/ 138 w 139"/>
                  <a:gd name="T3" fmla="*/ 23 h 158"/>
                  <a:gd name="T4" fmla="*/ 27 w 139"/>
                  <a:gd name="T5" fmla="*/ 42 h 158"/>
                  <a:gd name="T6" fmla="*/ 24 w 139"/>
                  <a:gd name="T7" fmla="*/ 42 h 158"/>
                  <a:gd name="T8" fmla="*/ 24 w 139"/>
                  <a:gd name="T9" fmla="*/ 45 h 158"/>
                  <a:gd name="T10" fmla="*/ 5 w 139"/>
                  <a:gd name="T11" fmla="*/ 98 h 158"/>
                  <a:gd name="T12" fmla="*/ 11 w 139"/>
                  <a:gd name="T13" fmla="*/ 155 h 158"/>
                  <a:gd name="T14" fmla="*/ 32 w 139"/>
                  <a:gd name="T15" fmla="*/ 60 h 158"/>
                  <a:gd name="T16" fmla="*/ 58 w 139"/>
                  <a:gd name="T17" fmla="*/ 90 h 158"/>
                  <a:gd name="T18" fmla="*/ 109 w 139"/>
                  <a:gd name="T19" fmla="*/ 117 h 158"/>
                  <a:gd name="T20" fmla="*/ 43 w 139"/>
                  <a:gd name="T21" fmla="*/ 48 h 158"/>
                  <a:gd name="T22" fmla="*/ 85 w 139"/>
                  <a:gd name="T23" fmla="*/ 46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58">
                    <a:moveTo>
                      <a:pt x="85" y="46"/>
                    </a:moveTo>
                    <a:cubicBezTo>
                      <a:pt x="115" y="41"/>
                      <a:pt x="139" y="28"/>
                      <a:pt x="138" y="23"/>
                    </a:cubicBezTo>
                    <a:cubicBezTo>
                      <a:pt x="133" y="0"/>
                      <a:pt x="34" y="29"/>
                      <a:pt x="27" y="42"/>
                    </a:cubicBezTo>
                    <a:cubicBezTo>
                      <a:pt x="25" y="42"/>
                      <a:pt x="25" y="42"/>
                      <a:pt x="24" y="42"/>
                    </a:cubicBezTo>
                    <a:cubicBezTo>
                      <a:pt x="24" y="43"/>
                      <a:pt x="24" y="44"/>
                      <a:pt x="24" y="45"/>
                    </a:cubicBezTo>
                    <a:cubicBezTo>
                      <a:pt x="18" y="51"/>
                      <a:pt x="8" y="77"/>
                      <a:pt x="5" y="98"/>
                    </a:cubicBezTo>
                    <a:cubicBezTo>
                      <a:pt x="0" y="129"/>
                      <a:pt x="6" y="155"/>
                      <a:pt x="11" y="155"/>
                    </a:cubicBezTo>
                    <a:cubicBezTo>
                      <a:pt x="30" y="158"/>
                      <a:pt x="35" y="91"/>
                      <a:pt x="32" y="60"/>
                    </a:cubicBezTo>
                    <a:cubicBezTo>
                      <a:pt x="38" y="69"/>
                      <a:pt x="48" y="81"/>
                      <a:pt x="58" y="90"/>
                    </a:cubicBezTo>
                    <a:cubicBezTo>
                      <a:pt x="81" y="111"/>
                      <a:pt x="106" y="121"/>
                      <a:pt x="109" y="117"/>
                    </a:cubicBezTo>
                    <a:cubicBezTo>
                      <a:pt x="121" y="103"/>
                      <a:pt x="72" y="63"/>
                      <a:pt x="43" y="48"/>
                    </a:cubicBezTo>
                    <a:cubicBezTo>
                      <a:pt x="55" y="49"/>
                      <a:pt x="71" y="49"/>
                      <a:pt x="85" y="46"/>
                    </a:cubicBezTo>
                    <a:close/>
                  </a:path>
                </a:pathLst>
              </a:custGeom>
              <a:solidFill>
                <a:schemeClr val="accent1">
                  <a:lumMod val="20000"/>
                  <a:lumOff val="8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sp>
          <p:nvSpPr>
            <p:cNvPr id="68" name="Serbest Form 30"/>
            <p:cNvSpPr>
              <a:spLocks noEditPoints="1"/>
            </p:cNvSpPr>
            <p:nvPr/>
          </p:nvSpPr>
          <p:spPr bwMode="gray">
            <a:xfrm>
              <a:off x="6170612" y="5482877"/>
              <a:ext cx="4602163" cy="879475"/>
            </a:xfrm>
            <a:custGeom>
              <a:avLst/>
              <a:gdLst>
                <a:gd name="T0" fmla="*/ 1444 w 1444"/>
                <a:gd name="T1" fmla="*/ 28 h 275"/>
                <a:gd name="T2" fmla="*/ 1438 w 1444"/>
                <a:gd name="T3" fmla="*/ 21 h 275"/>
                <a:gd name="T4" fmla="*/ 1045 w 1444"/>
                <a:gd name="T5" fmla="*/ 119 h 275"/>
                <a:gd name="T6" fmla="*/ 1008 w 1444"/>
                <a:gd name="T7" fmla="*/ 87 h 275"/>
                <a:gd name="T8" fmla="*/ 918 w 1444"/>
                <a:gd name="T9" fmla="*/ 55 h 275"/>
                <a:gd name="T10" fmla="*/ 975 w 1444"/>
                <a:gd name="T11" fmla="*/ 7 h 275"/>
                <a:gd name="T12" fmla="*/ 969 w 1444"/>
                <a:gd name="T13" fmla="*/ 0 h 275"/>
                <a:gd name="T14" fmla="*/ 905 w 1444"/>
                <a:gd name="T15" fmla="*/ 53 h 275"/>
                <a:gd name="T16" fmla="*/ 561 w 1444"/>
                <a:gd name="T17" fmla="*/ 123 h 275"/>
                <a:gd name="T18" fmla="*/ 0 w 1444"/>
                <a:gd name="T19" fmla="*/ 207 h 275"/>
                <a:gd name="T20" fmla="*/ 2 w 1444"/>
                <a:gd name="T21" fmla="*/ 216 h 275"/>
                <a:gd name="T22" fmla="*/ 890 w 1444"/>
                <a:gd name="T23" fmla="*/ 129 h 275"/>
                <a:gd name="T24" fmla="*/ 1040 w 1444"/>
                <a:gd name="T25" fmla="*/ 129 h 275"/>
                <a:gd name="T26" fmla="*/ 1083 w 1444"/>
                <a:gd name="T27" fmla="*/ 275 h 275"/>
                <a:gd name="T28" fmla="*/ 1092 w 1444"/>
                <a:gd name="T29" fmla="*/ 275 h 275"/>
                <a:gd name="T30" fmla="*/ 1052 w 1444"/>
                <a:gd name="T31" fmla="*/ 129 h 275"/>
                <a:gd name="T32" fmla="*/ 1444 w 1444"/>
                <a:gd name="T33" fmla="*/ 28 h 275"/>
                <a:gd name="T34" fmla="*/ 890 w 1444"/>
                <a:gd name="T35" fmla="*/ 119 h 275"/>
                <a:gd name="T36" fmla="*/ 589 w 1444"/>
                <a:gd name="T37" fmla="*/ 122 h 275"/>
                <a:gd name="T38" fmla="*/ 1002 w 1444"/>
                <a:gd name="T39" fmla="*/ 95 h 275"/>
                <a:gd name="T40" fmla="*/ 1032 w 1444"/>
                <a:gd name="T41" fmla="*/ 120 h 275"/>
                <a:gd name="T42" fmla="*/ 890 w 1444"/>
                <a:gd name="T43" fmla="*/ 119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44" h="275">
                  <a:moveTo>
                    <a:pt x="1444" y="28"/>
                  </a:moveTo>
                  <a:cubicBezTo>
                    <a:pt x="1438" y="21"/>
                    <a:pt x="1438" y="21"/>
                    <a:pt x="1438" y="21"/>
                  </a:cubicBezTo>
                  <a:cubicBezTo>
                    <a:pt x="1333" y="100"/>
                    <a:pt x="1207" y="117"/>
                    <a:pt x="1045" y="119"/>
                  </a:cubicBezTo>
                  <a:cubicBezTo>
                    <a:pt x="1034" y="107"/>
                    <a:pt x="1022" y="96"/>
                    <a:pt x="1008" y="87"/>
                  </a:cubicBezTo>
                  <a:cubicBezTo>
                    <a:pt x="981" y="70"/>
                    <a:pt x="951" y="60"/>
                    <a:pt x="918" y="55"/>
                  </a:cubicBezTo>
                  <a:cubicBezTo>
                    <a:pt x="975" y="7"/>
                    <a:pt x="975" y="7"/>
                    <a:pt x="975" y="7"/>
                  </a:cubicBezTo>
                  <a:cubicBezTo>
                    <a:pt x="969" y="0"/>
                    <a:pt x="969" y="0"/>
                    <a:pt x="969" y="0"/>
                  </a:cubicBezTo>
                  <a:cubicBezTo>
                    <a:pt x="905" y="53"/>
                    <a:pt x="905" y="53"/>
                    <a:pt x="905" y="53"/>
                  </a:cubicBezTo>
                  <a:cubicBezTo>
                    <a:pt x="757" y="37"/>
                    <a:pt x="574" y="117"/>
                    <a:pt x="561" y="123"/>
                  </a:cubicBezTo>
                  <a:cubicBezTo>
                    <a:pt x="397" y="132"/>
                    <a:pt x="212" y="153"/>
                    <a:pt x="0" y="207"/>
                  </a:cubicBezTo>
                  <a:cubicBezTo>
                    <a:pt x="2" y="216"/>
                    <a:pt x="2" y="216"/>
                    <a:pt x="2" y="216"/>
                  </a:cubicBezTo>
                  <a:cubicBezTo>
                    <a:pt x="371" y="123"/>
                    <a:pt x="659" y="126"/>
                    <a:pt x="890" y="129"/>
                  </a:cubicBezTo>
                  <a:cubicBezTo>
                    <a:pt x="943" y="129"/>
                    <a:pt x="993" y="130"/>
                    <a:pt x="1040" y="129"/>
                  </a:cubicBezTo>
                  <a:cubicBezTo>
                    <a:pt x="1068" y="164"/>
                    <a:pt x="1082" y="213"/>
                    <a:pt x="1083" y="275"/>
                  </a:cubicBezTo>
                  <a:cubicBezTo>
                    <a:pt x="1092" y="275"/>
                    <a:pt x="1092" y="275"/>
                    <a:pt x="1092" y="275"/>
                  </a:cubicBezTo>
                  <a:cubicBezTo>
                    <a:pt x="1092" y="214"/>
                    <a:pt x="1079" y="165"/>
                    <a:pt x="1052" y="129"/>
                  </a:cubicBezTo>
                  <a:cubicBezTo>
                    <a:pt x="1212" y="126"/>
                    <a:pt x="1338" y="108"/>
                    <a:pt x="1444" y="28"/>
                  </a:cubicBezTo>
                  <a:moveTo>
                    <a:pt x="890" y="119"/>
                  </a:moveTo>
                  <a:cubicBezTo>
                    <a:pt x="799" y="118"/>
                    <a:pt x="699" y="117"/>
                    <a:pt x="589" y="122"/>
                  </a:cubicBezTo>
                  <a:cubicBezTo>
                    <a:pt x="664" y="93"/>
                    <a:pt x="883" y="18"/>
                    <a:pt x="1002" y="95"/>
                  </a:cubicBezTo>
                  <a:cubicBezTo>
                    <a:pt x="1013" y="102"/>
                    <a:pt x="1023" y="110"/>
                    <a:pt x="1032" y="120"/>
                  </a:cubicBezTo>
                  <a:cubicBezTo>
                    <a:pt x="987" y="120"/>
                    <a:pt x="940" y="120"/>
                    <a:pt x="890" y="119"/>
                  </a:cubicBezTo>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9" name="Serbest Form 31"/>
            <p:cNvSpPr>
              <a:spLocks/>
            </p:cNvSpPr>
            <p:nvPr/>
          </p:nvSpPr>
          <p:spPr bwMode="gray">
            <a:xfrm>
              <a:off x="9232628" y="5393578"/>
              <a:ext cx="149225" cy="150813"/>
            </a:xfrm>
            <a:custGeom>
              <a:avLst/>
              <a:gdLst>
                <a:gd name="T0" fmla="*/ 11 w 47"/>
                <a:gd name="T1" fmla="*/ 11 h 47"/>
                <a:gd name="T2" fmla="*/ 7 w 47"/>
                <a:gd name="T3" fmla="*/ 40 h 47"/>
                <a:gd name="T4" fmla="*/ 36 w 47"/>
                <a:gd name="T5" fmla="*/ 37 h 47"/>
                <a:gd name="T6" fmla="*/ 40 w 47"/>
                <a:gd name="T7" fmla="*/ 8 h 47"/>
                <a:gd name="T8" fmla="*/ 11 w 47"/>
                <a:gd name="T9" fmla="*/ 11 h 47"/>
              </a:gdLst>
              <a:ahLst/>
              <a:cxnLst>
                <a:cxn ang="0">
                  <a:pos x="T0" y="T1"/>
                </a:cxn>
                <a:cxn ang="0">
                  <a:pos x="T2" y="T3"/>
                </a:cxn>
                <a:cxn ang="0">
                  <a:pos x="T4" y="T5"/>
                </a:cxn>
                <a:cxn ang="0">
                  <a:pos x="T6" y="T7"/>
                </a:cxn>
                <a:cxn ang="0">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0" name="Serbest Form 32"/>
            <p:cNvSpPr>
              <a:spLocks/>
            </p:cNvSpPr>
            <p:nvPr/>
          </p:nvSpPr>
          <p:spPr bwMode="gray">
            <a:xfrm>
              <a:off x="9245597"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1" name="Serbest Form 33"/>
            <p:cNvSpPr>
              <a:spLocks/>
            </p:cNvSpPr>
            <p:nvPr/>
          </p:nvSpPr>
          <p:spPr bwMode="gray">
            <a:xfrm>
              <a:off x="9411047"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2" name="Serbest Form 34"/>
            <p:cNvSpPr>
              <a:spLocks/>
            </p:cNvSpPr>
            <p:nvPr/>
          </p:nvSpPr>
          <p:spPr bwMode="gray">
            <a:xfrm>
              <a:off x="11401423" y="4988370"/>
              <a:ext cx="96838" cy="88900"/>
            </a:xfrm>
            <a:custGeom>
              <a:avLst/>
              <a:gdLst>
                <a:gd name="T0" fmla="*/ 7 w 30"/>
                <a:gd name="T1" fmla="*/ 5 h 28"/>
                <a:gd name="T2" fmla="*/ 5 w 30"/>
                <a:gd name="T3" fmla="*/ 23 h 28"/>
                <a:gd name="T4" fmla="*/ 23 w 30"/>
                <a:gd name="T5" fmla="*/ 23 h 28"/>
                <a:gd name="T6" fmla="*/ 26 w 30"/>
                <a:gd name="T7" fmla="*/ 5 h 28"/>
                <a:gd name="T8" fmla="*/ 7 w 30"/>
                <a:gd name="T9" fmla="*/ 5 h 28"/>
              </a:gdLst>
              <a:ahLst/>
              <a:cxnLst>
                <a:cxn ang="0">
                  <a:pos x="T0" y="T1"/>
                </a:cxn>
                <a:cxn ang="0">
                  <a:pos x="T2" y="T3"/>
                </a:cxn>
                <a:cxn ang="0">
                  <a:pos x="T4" y="T5"/>
                </a:cxn>
                <a:cxn ang="0">
                  <a:pos x="T6" y="T7"/>
                </a:cxn>
                <a:cxn ang="0">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3" name="Serbest Form 73"/>
            <p:cNvSpPr>
              <a:spLocks/>
            </p:cNvSpPr>
            <p:nvPr/>
          </p:nvSpPr>
          <p:spPr bwMode="gray">
            <a:xfrm>
              <a:off x="8069261" y="5064570"/>
              <a:ext cx="161925" cy="160338"/>
            </a:xfrm>
            <a:custGeom>
              <a:avLst/>
              <a:gdLst>
                <a:gd name="T0" fmla="*/ 50 w 51"/>
                <a:gd name="T1" fmla="*/ 21 h 50"/>
                <a:gd name="T2" fmla="*/ 46 w 51"/>
                <a:gd name="T3" fmla="*/ 18 h 50"/>
                <a:gd name="T4" fmla="*/ 48 w 51"/>
                <a:gd name="T5" fmla="*/ 13 h 50"/>
                <a:gd name="T6" fmla="*/ 39 w 51"/>
                <a:gd name="T7" fmla="*/ 12 h 50"/>
                <a:gd name="T8" fmla="*/ 40 w 51"/>
                <a:gd name="T9" fmla="*/ 4 h 50"/>
                <a:gd name="T10" fmla="*/ 32 w 51"/>
                <a:gd name="T11" fmla="*/ 7 h 50"/>
                <a:gd name="T12" fmla="*/ 29 w 51"/>
                <a:gd name="T13" fmla="*/ 0 h 50"/>
                <a:gd name="T14" fmla="*/ 24 w 51"/>
                <a:gd name="T15" fmla="*/ 4 h 50"/>
                <a:gd name="T16" fmla="*/ 19 w 51"/>
                <a:gd name="T17" fmla="*/ 0 h 50"/>
                <a:gd name="T18" fmla="*/ 17 w 51"/>
                <a:gd name="T19" fmla="*/ 7 h 50"/>
                <a:gd name="T20" fmla="*/ 9 w 51"/>
                <a:gd name="T21" fmla="*/ 5 h 50"/>
                <a:gd name="T22" fmla="*/ 10 w 51"/>
                <a:gd name="T23" fmla="*/ 12 h 50"/>
                <a:gd name="T24" fmla="*/ 3 w 51"/>
                <a:gd name="T25" fmla="*/ 14 h 50"/>
                <a:gd name="T26" fmla="*/ 9 w 51"/>
                <a:gd name="T27" fmla="*/ 22 h 50"/>
                <a:gd name="T28" fmla="*/ 1 w 51"/>
                <a:gd name="T29" fmla="*/ 28 h 50"/>
                <a:gd name="T30" fmla="*/ 5 w 51"/>
                <a:gd name="T31" fmla="*/ 31 h 50"/>
                <a:gd name="T32" fmla="*/ 3 w 51"/>
                <a:gd name="T33" fmla="*/ 36 h 50"/>
                <a:gd name="T34" fmla="*/ 12 w 51"/>
                <a:gd name="T35" fmla="*/ 37 h 50"/>
                <a:gd name="T36" fmla="*/ 11 w 51"/>
                <a:gd name="T37" fmla="*/ 45 h 50"/>
                <a:gd name="T38" fmla="*/ 19 w 51"/>
                <a:gd name="T39" fmla="*/ 42 h 50"/>
                <a:gd name="T40" fmla="*/ 22 w 51"/>
                <a:gd name="T41" fmla="*/ 49 h 50"/>
                <a:gd name="T42" fmla="*/ 27 w 51"/>
                <a:gd name="T43" fmla="*/ 45 h 50"/>
                <a:gd name="T44" fmla="*/ 32 w 51"/>
                <a:gd name="T45" fmla="*/ 49 h 50"/>
                <a:gd name="T46" fmla="*/ 35 w 51"/>
                <a:gd name="T47" fmla="*/ 42 h 50"/>
                <a:gd name="T48" fmla="*/ 42 w 51"/>
                <a:gd name="T49" fmla="*/ 44 h 50"/>
                <a:gd name="T50" fmla="*/ 41 w 51"/>
                <a:gd name="T51" fmla="*/ 37 h 50"/>
                <a:gd name="T52" fmla="*/ 48 w 51"/>
                <a:gd name="T53" fmla="*/ 36 h 50"/>
                <a:gd name="T54" fmla="*/ 42 w 51"/>
                <a:gd name="T55" fmla="*/ 27 h 50"/>
                <a:gd name="T56" fmla="*/ 50 w 51"/>
                <a:gd name="T5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4" name="Serbest Form 74"/>
            <p:cNvSpPr>
              <a:spLocks/>
            </p:cNvSpPr>
            <p:nvPr/>
          </p:nvSpPr>
          <p:spPr bwMode="gray">
            <a:xfrm>
              <a:off x="8290121" y="6129448"/>
              <a:ext cx="282179" cy="283379"/>
            </a:xfrm>
            <a:custGeom>
              <a:avLst/>
              <a:gdLst>
                <a:gd name="T0" fmla="*/ 117 w 117"/>
                <a:gd name="T1" fmla="*/ 67 h 117"/>
                <a:gd name="T2" fmla="*/ 103 w 117"/>
                <a:gd name="T3" fmla="*/ 54 h 117"/>
                <a:gd name="T4" fmla="*/ 114 w 117"/>
                <a:gd name="T5" fmla="*/ 40 h 117"/>
                <a:gd name="T6" fmla="*/ 100 w 117"/>
                <a:gd name="T7" fmla="*/ 35 h 117"/>
                <a:gd name="T8" fmla="*/ 103 w 117"/>
                <a:gd name="T9" fmla="*/ 20 h 117"/>
                <a:gd name="T10" fmla="*/ 86 w 117"/>
                <a:gd name="T11" fmla="*/ 22 h 117"/>
                <a:gd name="T12" fmla="*/ 83 w 117"/>
                <a:gd name="T13" fmla="*/ 5 h 117"/>
                <a:gd name="T14" fmla="*/ 68 w 117"/>
                <a:gd name="T15" fmla="*/ 13 h 117"/>
                <a:gd name="T16" fmla="*/ 59 w 117"/>
                <a:gd name="T17" fmla="*/ 0 h 117"/>
                <a:gd name="T18" fmla="*/ 47 w 117"/>
                <a:gd name="T19" fmla="*/ 20 h 117"/>
                <a:gd name="T20" fmla="*/ 26 w 117"/>
                <a:gd name="T21" fmla="*/ 9 h 117"/>
                <a:gd name="T22" fmla="*/ 25 w 117"/>
                <a:gd name="T23" fmla="*/ 22 h 117"/>
                <a:gd name="T24" fmla="*/ 12 w 117"/>
                <a:gd name="T25" fmla="*/ 23 h 117"/>
                <a:gd name="T26" fmla="*/ 19 w 117"/>
                <a:gd name="T27" fmla="*/ 42 h 117"/>
                <a:gd name="T28" fmla="*/ 1 w 117"/>
                <a:gd name="T29" fmla="*/ 50 h 117"/>
                <a:gd name="T30" fmla="*/ 15 w 117"/>
                <a:gd name="T31" fmla="*/ 62 h 117"/>
                <a:gd name="T32" fmla="*/ 3 w 117"/>
                <a:gd name="T33" fmla="*/ 77 h 117"/>
                <a:gd name="T34" fmla="*/ 18 w 117"/>
                <a:gd name="T35" fmla="*/ 81 h 117"/>
                <a:gd name="T36" fmla="*/ 14 w 117"/>
                <a:gd name="T37" fmla="*/ 97 h 117"/>
                <a:gd name="T38" fmla="*/ 32 w 117"/>
                <a:gd name="T39" fmla="*/ 95 h 117"/>
                <a:gd name="T40" fmla="*/ 35 w 117"/>
                <a:gd name="T41" fmla="*/ 112 h 117"/>
                <a:gd name="T42" fmla="*/ 49 w 117"/>
                <a:gd name="T43" fmla="*/ 103 h 117"/>
                <a:gd name="T44" fmla="*/ 59 w 117"/>
                <a:gd name="T45" fmla="*/ 117 h 117"/>
                <a:gd name="T46" fmla="*/ 70 w 117"/>
                <a:gd name="T47" fmla="*/ 96 h 117"/>
                <a:gd name="T48" fmla="*/ 91 w 117"/>
                <a:gd name="T49" fmla="*/ 107 h 117"/>
                <a:gd name="T50" fmla="*/ 93 w 117"/>
                <a:gd name="T51" fmla="*/ 94 h 117"/>
                <a:gd name="T52" fmla="*/ 105 w 117"/>
                <a:gd name="T53" fmla="*/ 93 h 117"/>
                <a:gd name="T54" fmla="*/ 98 w 117"/>
                <a:gd name="T55" fmla="*/ 75 h 117"/>
                <a:gd name="T56" fmla="*/ 117 w 117"/>
                <a:gd name="T57" fmla="*/ 6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5" name="Serbest Form 75"/>
            <p:cNvSpPr>
              <a:spLocks/>
            </p:cNvSpPr>
            <p:nvPr/>
          </p:nvSpPr>
          <p:spPr bwMode="gray">
            <a:xfrm>
              <a:off x="8012111" y="6440932"/>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6" name="Satır 76"/>
            <p:cNvSpPr>
              <a:spLocks noChangeShapeType="1"/>
            </p:cNvSpPr>
            <p:nvPr/>
          </p:nvSpPr>
          <p:spPr bwMode="gray">
            <a:xfrm flipH="1">
              <a:off x="8012111" y="6440932"/>
              <a:ext cx="127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7" name="Serbest Form 78"/>
            <p:cNvSpPr>
              <a:spLocks/>
            </p:cNvSpPr>
            <p:nvPr/>
          </p:nvSpPr>
          <p:spPr bwMode="gray">
            <a:xfrm>
              <a:off x="7799385" y="5452753"/>
              <a:ext cx="719138" cy="723900"/>
            </a:xfrm>
            <a:custGeom>
              <a:avLst/>
              <a:gdLst>
                <a:gd name="T0" fmla="*/ 216 w 226"/>
                <a:gd name="T1" fmla="*/ 84 h 226"/>
                <a:gd name="T2" fmla="*/ 195 w 226"/>
                <a:gd name="T3" fmla="*/ 65 h 226"/>
                <a:gd name="T4" fmla="*/ 194 w 226"/>
                <a:gd name="T5" fmla="*/ 64 h 226"/>
                <a:gd name="T6" fmla="*/ 194 w 226"/>
                <a:gd name="T7" fmla="*/ 63 h 226"/>
                <a:gd name="T8" fmla="*/ 188 w 226"/>
                <a:gd name="T9" fmla="*/ 35 h 226"/>
                <a:gd name="T10" fmla="*/ 139 w 226"/>
                <a:gd name="T11" fmla="*/ 10 h 226"/>
                <a:gd name="T12" fmla="*/ 83 w 226"/>
                <a:gd name="T13" fmla="*/ 9 h 226"/>
                <a:gd name="T14" fmla="*/ 65 w 226"/>
                <a:gd name="T15" fmla="*/ 30 h 226"/>
                <a:gd name="T16" fmla="*/ 64 w 226"/>
                <a:gd name="T17" fmla="*/ 31 h 226"/>
                <a:gd name="T18" fmla="*/ 63 w 226"/>
                <a:gd name="T19" fmla="*/ 31 h 226"/>
                <a:gd name="T20" fmla="*/ 35 w 226"/>
                <a:gd name="T21" fmla="*/ 38 h 226"/>
                <a:gd name="T22" fmla="*/ 10 w 226"/>
                <a:gd name="T23" fmla="*/ 87 h 226"/>
                <a:gd name="T24" fmla="*/ 9 w 226"/>
                <a:gd name="T25" fmla="*/ 142 h 226"/>
                <a:gd name="T26" fmla="*/ 30 w 226"/>
                <a:gd name="T27" fmla="*/ 161 h 226"/>
                <a:gd name="T28" fmla="*/ 31 w 226"/>
                <a:gd name="T29" fmla="*/ 161 h 226"/>
                <a:gd name="T30" fmla="*/ 31 w 226"/>
                <a:gd name="T31" fmla="*/ 162 h 226"/>
                <a:gd name="T32" fmla="*/ 37 w 226"/>
                <a:gd name="T33" fmla="*/ 190 h 226"/>
                <a:gd name="T34" fmla="*/ 87 w 226"/>
                <a:gd name="T35" fmla="*/ 215 h 226"/>
                <a:gd name="T36" fmla="*/ 142 w 226"/>
                <a:gd name="T37" fmla="*/ 216 h 226"/>
                <a:gd name="T38" fmla="*/ 161 w 226"/>
                <a:gd name="T39" fmla="*/ 195 h 226"/>
                <a:gd name="T40" fmla="*/ 161 w 226"/>
                <a:gd name="T41" fmla="*/ 195 h 226"/>
                <a:gd name="T42" fmla="*/ 162 w 226"/>
                <a:gd name="T43" fmla="*/ 194 h 226"/>
                <a:gd name="T44" fmla="*/ 190 w 226"/>
                <a:gd name="T45" fmla="*/ 188 h 226"/>
                <a:gd name="T46" fmla="*/ 215 w 226"/>
                <a:gd name="T47" fmla="*/ 139 h 226"/>
                <a:gd name="T48" fmla="*/ 216 w 226"/>
                <a:gd name="T49" fmla="*/ 84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8" name="Serbest Form 79"/>
            <p:cNvSpPr>
              <a:spLocks/>
            </p:cNvSpPr>
            <p:nvPr/>
          </p:nvSpPr>
          <p:spPr bwMode="gray">
            <a:xfrm>
              <a:off x="7970835" y="5624203"/>
              <a:ext cx="376238" cy="381000"/>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9" name="Serbest Form 82"/>
            <p:cNvSpPr>
              <a:spLocks/>
            </p:cNvSpPr>
            <p:nvPr/>
          </p:nvSpPr>
          <p:spPr bwMode="gray">
            <a:xfrm>
              <a:off x="7713696" y="5958857"/>
              <a:ext cx="95250" cy="104775"/>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0" name="Serbest Form 83"/>
            <p:cNvSpPr>
              <a:spLocks/>
            </p:cNvSpPr>
            <p:nvPr/>
          </p:nvSpPr>
          <p:spPr bwMode="gray">
            <a:xfrm>
              <a:off x="7183961" y="5694756"/>
              <a:ext cx="475102" cy="473402"/>
            </a:xfrm>
            <a:custGeom>
              <a:avLst/>
              <a:gdLst>
                <a:gd name="T0" fmla="*/ 133 w 139"/>
                <a:gd name="T1" fmla="*/ 54 h 138"/>
                <a:gd name="T2" fmla="*/ 121 w 139"/>
                <a:gd name="T3" fmla="*/ 42 h 138"/>
                <a:gd name="T4" fmla="*/ 120 w 139"/>
                <a:gd name="T5" fmla="*/ 41 h 138"/>
                <a:gd name="T6" fmla="*/ 120 w 139"/>
                <a:gd name="T7" fmla="*/ 41 h 138"/>
                <a:gd name="T8" fmla="*/ 117 w 139"/>
                <a:gd name="T9" fmla="*/ 24 h 138"/>
                <a:gd name="T10" fmla="*/ 88 w 139"/>
                <a:gd name="T11" fmla="*/ 7 h 138"/>
                <a:gd name="T12" fmla="*/ 54 w 139"/>
                <a:gd name="T13" fmla="*/ 5 h 138"/>
                <a:gd name="T14" fmla="*/ 42 w 139"/>
                <a:gd name="T15" fmla="*/ 18 h 138"/>
                <a:gd name="T16" fmla="*/ 42 w 139"/>
                <a:gd name="T17" fmla="*/ 18 h 138"/>
                <a:gd name="T18" fmla="*/ 41 w 139"/>
                <a:gd name="T19" fmla="*/ 18 h 138"/>
                <a:gd name="T20" fmla="*/ 24 w 139"/>
                <a:gd name="T21" fmla="*/ 21 h 138"/>
                <a:gd name="T22" fmla="*/ 8 w 139"/>
                <a:gd name="T23" fmla="*/ 50 h 138"/>
                <a:gd name="T24" fmla="*/ 5 w 139"/>
                <a:gd name="T25" fmla="*/ 84 h 138"/>
                <a:gd name="T26" fmla="*/ 18 w 139"/>
                <a:gd name="T27" fmla="*/ 96 h 138"/>
                <a:gd name="T28" fmla="*/ 18 w 139"/>
                <a:gd name="T29" fmla="*/ 96 h 138"/>
                <a:gd name="T30" fmla="*/ 19 w 139"/>
                <a:gd name="T31" fmla="*/ 97 h 138"/>
                <a:gd name="T32" fmla="*/ 22 w 139"/>
                <a:gd name="T33" fmla="*/ 114 h 138"/>
                <a:gd name="T34" fmla="*/ 51 w 139"/>
                <a:gd name="T35" fmla="*/ 131 h 138"/>
                <a:gd name="T36" fmla="*/ 84 w 139"/>
                <a:gd name="T37" fmla="*/ 133 h 138"/>
                <a:gd name="T38" fmla="*/ 96 w 139"/>
                <a:gd name="T39" fmla="*/ 120 h 138"/>
                <a:gd name="T40" fmla="*/ 97 w 139"/>
                <a:gd name="T41" fmla="*/ 120 h 138"/>
                <a:gd name="T42" fmla="*/ 97 w 139"/>
                <a:gd name="T43" fmla="*/ 120 h 138"/>
                <a:gd name="T44" fmla="*/ 114 w 139"/>
                <a:gd name="T45" fmla="*/ 117 h 138"/>
                <a:gd name="T46" fmla="*/ 131 w 139"/>
                <a:gd name="T47" fmla="*/ 87 h 138"/>
                <a:gd name="T48" fmla="*/ 133 w 139"/>
                <a:gd name="T49" fmla="*/ 5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1" name="Serbest Form 84"/>
            <p:cNvSpPr>
              <a:spLocks/>
            </p:cNvSpPr>
            <p:nvPr/>
          </p:nvSpPr>
          <p:spPr bwMode="gray">
            <a:xfrm>
              <a:off x="9155600" y="5297224"/>
              <a:ext cx="302060" cy="296022"/>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2" name="Serbest Form 80"/>
            <p:cNvSpPr>
              <a:spLocks/>
            </p:cNvSpPr>
            <p:nvPr/>
          </p:nvSpPr>
          <p:spPr bwMode="gray">
            <a:xfrm flipV="1">
              <a:off x="11806856" y="4608615"/>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3" name="Oval 82"/>
            <p:cNvSpPr/>
            <p:nvPr/>
          </p:nvSpPr>
          <p:spPr bwMode="gray">
            <a:xfrm flipH="1">
              <a:off x="11653815" y="4674864"/>
              <a:ext cx="76937" cy="769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84" name="Oval 83"/>
            <p:cNvSpPr/>
            <p:nvPr/>
          </p:nvSpPr>
          <p:spPr bwMode="gray">
            <a:xfrm flipH="1">
              <a:off x="11618560" y="4191000"/>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85" name="Oval 84"/>
            <p:cNvSpPr/>
            <p:nvPr/>
          </p:nvSpPr>
          <p:spPr bwMode="gray">
            <a:xfrm flipH="1">
              <a:off x="11785248" y="4849812"/>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86" name="Grup 85"/>
            <p:cNvGrpSpPr/>
            <p:nvPr/>
          </p:nvGrpSpPr>
          <p:grpSpPr bwMode="gray">
            <a:xfrm flipH="1">
              <a:off x="10230672" y="4858573"/>
              <a:ext cx="1154448" cy="1149586"/>
              <a:chOff x="4277517" y="3752400"/>
              <a:chExt cx="1154448" cy="1149586"/>
            </a:xfrm>
          </p:grpSpPr>
          <p:sp>
            <p:nvSpPr>
              <p:cNvPr id="87" name="Serbest Form 86"/>
              <p:cNvSpPr>
                <a:spLocks/>
              </p:cNvSpPr>
              <p:nvPr/>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8" name="Serbest Form 35"/>
              <p:cNvSpPr>
                <a:spLocks/>
              </p:cNvSpPr>
              <p:nvPr/>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9" name="Serbest Form 41"/>
              <p:cNvSpPr>
                <a:spLocks/>
              </p:cNvSpPr>
              <p:nvPr/>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0" name="Serbest Form 41"/>
              <p:cNvSpPr>
                <a:spLocks/>
              </p:cNvSpPr>
              <p:nvPr/>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1" name="Serbest Form 42"/>
              <p:cNvSpPr>
                <a:spLocks/>
              </p:cNvSpPr>
              <p:nvPr/>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p:spPr>
            <p:txBody>
              <a:bodyPr vert="horz" wrap="square" lIns="91440" tIns="45720" rIns="91440" bIns="45720" numCol="1" rtlCol="0" anchor="t" anchorCtr="0" compatLnSpc="1">
                <a:prstTxWarp prst="textNoShape">
                  <a:avLst/>
                </a:prstTxWarp>
              </a:bodyPr>
              <a:lstStyle/>
              <a:p>
                <a:pPr lvl="0" rtl="0"/>
                <a:endParaRPr lang="tr-TR" noProof="0" dirty="0"/>
              </a:p>
            </p:txBody>
          </p:sp>
        </p:grpSp>
        <p:sp>
          <p:nvSpPr>
            <p:cNvPr id="92" name="Serbest Form 32"/>
            <p:cNvSpPr>
              <a:spLocks/>
            </p:cNvSpPr>
            <p:nvPr/>
          </p:nvSpPr>
          <p:spPr bwMode="gray">
            <a:xfrm>
              <a:off x="9499406"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3" name="Serbest Form 80"/>
            <p:cNvSpPr>
              <a:spLocks/>
            </p:cNvSpPr>
            <p:nvPr/>
          </p:nvSpPr>
          <p:spPr bwMode="gray">
            <a:xfrm flipV="1">
              <a:off x="9258652" y="5397258"/>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4" name="Serbest Form 80"/>
            <p:cNvSpPr>
              <a:spLocks/>
            </p:cNvSpPr>
            <p:nvPr/>
          </p:nvSpPr>
          <p:spPr bwMode="gray">
            <a:xfrm>
              <a:off x="7300068" y="5810013"/>
              <a:ext cx="242888" cy="242888"/>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5" name="Serbest Form 84"/>
            <p:cNvSpPr>
              <a:spLocks/>
            </p:cNvSpPr>
            <p:nvPr/>
          </p:nvSpPr>
          <p:spPr bwMode="gray">
            <a:xfrm>
              <a:off x="8076679" y="5734073"/>
              <a:ext cx="164550" cy="161261"/>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6" name="Serbest Form 84"/>
            <p:cNvSpPr>
              <a:spLocks/>
            </p:cNvSpPr>
            <p:nvPr/>
          </p:nvSpPr>
          <p:spPr bwMode="gray">
            <a:xfrm>
              <a:off x="7368564" y="5884605"/>
              <a:ext cx="105896" cy="10378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7" name="Oval 96"/>
            <p:cNvSpPr/>
            <p:nvPr/>
          </p:nvSpPr>
          <p:spPr bwMode="gray">
            <a:xfrm flipH="1">
              <a:off x="9615485"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98" name="Grup 97"/>
            <p:cNvGrpSpPr/>
            <p:nvPr/>
          </p:nvGrpSpPr>
          <p:grpSpPr bwMode="gray">
            <a:xfrm>
              <a:off x="4803790" y="5319186"/>
              <a:ext cx="2690707" cy="1385231"/>
              <a:chOff x="5184534" y="1125344"/>
              <a:chExt cx="2690707" cy="1385231"/>
            </a:xfrm>
          </p:grpSpPr>
          <p:sp>
            <p:nvSpPr>
              <p:cNvPr id="99" name="Serbest Form 67"/>
              <p:cNvSpPr>
                <a:spLocks/>
              </p:cNvSpPr>
              <p:nvPr/>
            </p:nvSpPr>
            <p:spPr bwMode="gray">
              <a:xfrm rot="8881702">
                <a:off x="6702013" y="1340794"/>
                <a:ext cx="1173228" cy="1169781"/>
              </a:xfrm>
              <a:custGeom>
                <a:avLst/>
                <a:gdLst>
                  <a:gd name="T0" fmla="*/ 100 w 128"/>
                  <a:gd name="T1" fmla="*/ 86 h 143"/>
                  <a:gd name="T2" fmla="*/ 98 w 128"/>
                  <a:gd name="T3" fmla="*/ 86 h 143"/>
                  <a:gd name="T4" fmla="*/ 96 w 128"/>
                  <a:gd name="T5" fmla="*/ 83 h 143"/>
                  <a:gd name="T6" fmla="*/ 24 w 128"/>
                  <a:gd name="T7" fmla="*/ 15 h 143"/>
                  <a:gd name="T8" fmla="*/ 95 w 128"/>
                  <a:gd name="T9" fmla="*/ 87 h 143"/>
                  <a:gd name="T10" fmla="*/ 6 w 128"/>
                  <a:gd name="T11" fmla="*/ 117 h 143"/>
                  <a:gd name="T12" fmla="*/ 100 w 128"/>
                  <a:gd name="T13" fmla="*/ 86 h 143"/>
                  <a:gd name="connsiteX0" fmla="*/ 7394 w 7741"/>
                  <a:gd name="connsiteY0" fmla="*/ 5105 h 7714"/>
                  <a:gd name="connsiteX1" fmla="*/ 7237 w 7741"/>
                  <a:gd name="connsiteY1" fmla="*/ 5105 h 7714"/>
                  <a:gd name="connsiteX2" fmla="*/ 7081 w 7741"/>
                  <a:gd name="connsiteY2" fmla="*/ 4895 h 7714"/>
                  <a:gd name="connsiteX3" fmla="*/ 1456 w 7741"/>
                  <a:gd name="connsiteY3" fmla="*/ 140 h 7714"/>
                  <a:gd name="connsiteX4" fmla="*/ 7003 w 7741"/>
                  <a:gd name="connsiteY4" fmla="*/ 5175 h 7714"/>
                  <a:gd name="connsiteX5" fmla="*/ 50 w 7741"/>
                  <a:gd name="connsiteY5" fmla="*/ 7273 h 7714"/>
                  <a:gd name="connsiteX6" fmla="*/ 7394 w 7741"/>
                  <a:gd name="connsiteY6" fmla="*/ 5105 h 7714"/>
                  <a:gd name="connsiteX0" fmla="*/ 9558 w 10006"/>
                  <a:gd name="connsiteY0" fmla="*/ 6618 h 10000"/>
                  <a:gd name="connsiteX1" fmla="*/ 9355 w 10006"/>
                  <a:gd name="connsiteY1" fmla="*/ 6618 h 10000"/>
                  <a:gd name="connsiteX2" fmla="*/ 9153 w 10006"/>
                  <a:gd name="connsiteY2" fmla="*/ 6346 h 10000"/>
                  <a:gd name="connsiteX3" fmla="*/ 1887 w 10006"/>
                  <a:gd name="connsiteY3" fmla="*/ 181 h 10000"/>
                  <a:gd name="connsiteX4" fmla="*/ 8236 w 10006"/>
                  <a:gd name="connsiteY4" fmla="*/ 6348 h 10000"/>
                  <a:gd name="connsiteX5" fmla="*/ 71 w 10006"/>
                  <a:gd name="connsiteY5" fmla="*/ 9428 h 10000"/>
                  <a:gd name="connsiteX6" fmla="*/ 9558 w 10006"/>
                  <a:gd name="connsiteY6" fmla="*/ 6618 h 10000"/>
                  <a:gd name="connsiteX0" fmla="*/ 9558 w 10006"/>
                  <a:gd name="connsiteY0" fmla="*/ 6652 h 10034"/>
                  <a:gd name="connsiteX1" fmla="*/ 9355 w 10006"/>
                  <a:gd name="connsiteY1" fmla="*/ 6652 h 10034"/>
                  <a:gd name="connsiteX2" fmla="*/ 9153 w 10006"/>
                  <a:gd name="connsiteY2" fmla="*/ 6380 h 10034"/>
                  <a:gd name="connsiteX3" fmla="*/ 1887 w 10006"/>
                  <a:gd name="connsiteY3" fmla="*/ 215 h 10034"/>
                  <a:gd name="connsiteX4" fmla="*/ 8236 w 10006"/>
                  <a:gd name="connsiteY4" fmla="*/ 6382 h 10034"/>
                  <a:gd name="connsiteX5" fmla="*/ 71 w 10006"/>
                  <a:gd name="connsiteY5" fmla="*/ 9462 h 10034"/>
                  <a:gd name="connsiteX6" fmla="*/ 9558 w 10006"/>
                  <a:gd name="connsiteY6" fmla="*/ 6652 h 10034"/>
                  <a:gd name="connsiteX0" fmla="*/ 9558 w 9558"/>
                  <a:gd name="connsiteY0" fmla="*/ 6652 h 10197"/>
                  <a:gd name="connsiteX1" fmla="*/ 9355 w 9558"/>
                  <a:gd name="connsiteY1" fmla="*/ 6652 h 10197"/>
                  <a:gd name="connsiteX2" fmla="*/ 9153 w 9558"/>
                  <a:gd name="connsiteY2" fmla="*/ 6380 h 10197"/>
                  <a:gd name="connsiteX3" fmla="*/ 1887 w 9558"/>
                  <a:gd name="connsiteY3" fmla="*/ 215 h 10197"/>
                  <a:gd name="connsiteX4" fmla="*/ 8236 w 9558"/>
                  <a:gd name="connsiteY4" fmla="*/ 6382 h 10197"/>
                  <a:gd name="connsiteX5" fmla="*/ 71 w 9558"/>
                  <a:gd name="connsiteY5" fmla="*/ 9462 h 10197"/>
                  <a:gd name="connsiteX6" fmla="*/ 9558 w 9558"/>
                  <a:gd name="connsiteY6" fmla="*/ 6652 h 10197"/>
                  <a:gd name="connsiteX0" fmla="*/ 10234 w 10234"/>
                  <a:gd name="connsiteY0" fmla="*/ 6523 h 10000"/>
                  <a:gd name="connsiteX1" fmla="*/ 10022 w 10234"/>
                  <a:gd name="connsiteY1" fmla="*/ 6523 h 10000"/>
                  <a:gd name="connsiteX2" fmla="*/ 9810 w 10234"/>
                  <a:gd name="connsiteY2" fmla="*/ 6257 h 10000"/>
                  <a:gd name="connsiteX3" fmla="*/ 2208 w 10234"/>
                  <a:gd name="connsiteY3" fmla="*/ 211 h 10000"/>
                  <a:gd name="connsiteX4" fmla="*/ 8851 w 10234"/>
                  <a:gd name="connsiteY4" fmla="*/ 6259 h 10000"/>
                  <a:gd name="connsiteX5" fmla="*/ 308 w 10234"/>
                  <a:gd name="connsiteY5" fmla="*/ 9279 h 10000"/>
                  <a:gd name="connsiteX6" fmla="*/ 10234 w 10234"/>
                  <a:gd name="connsiteY6" fmla="*/ 6523 h 10000"/>
                  <a:gd name="connsiteX0" fmla="*/ 9701 w 9701"/>
                  <a:gd name="connsiteY0" fmla="*/ 6523 h 9364"/>
                  <a:gd name="connsiteX1" fmla="*/ 9489 w 9701"/>
                  <a:gd name="connsiteY1" fmla="*/ 6523 h 9364"/>
                  <a:gd name="connsiteX2" fmla="*/ 9277 w 9701"/>
                  <a:gd name="connsiteY2" fmla="*/ 6257 h 9364"/>
                  <a:gd name="connsiteX3" fmla="*/ 1675 w 9701"/>
                  <a:gd name="connsiteY3" fmla="*/ 211 h 9364"/>
                  <a:gd name="connsiteX4" fmla="*/ 8318 w 9701"/>
                  <a:gd name="connsiteY4" fmla="*/ 6259 h 9364"/>
                  <a:gd name="connsiteX5" fmla="*/ 328 w 9701"/>
                  <a:gd name="connsiteY5" fmla="*/ 8536 h 9364"/>
                  <a:gd name="connsiteX6" fmla="*/ 9701 w 9701"/>
                  <a:gd name="connsiteY6" fmla="*/ 6523 h 9364"/>
                  <a:gd name="connsiteX0" fmla="*/ 9679 w 9679"/>
                  <a:gd name="connsiteY0" fmla="*/ 6967 h 10001"/>
                  <a:gd name="connsiteX1" fmla="*/ 9460 w 9679"/>
                  <a:gd name="connsiteY1" fmla="*/ 6967 h 10001"/>
                  <a:gd name="connsiteX2" fmla="*/ 9242 w 9679"/>
                  <a:gd name="connsiteY2" fmla="*/ 6683 h 10001"/>
                  <a:gd name="connsiteX3" fmla="*/ 1406 w 9679"/>
                  <a:gd name="connsiteY3" fmla="*/ 226 h 10001"/>
                  <a:gd name="connsiteX4" fmla="*/ 8253 w 9679"/>
                  <a:gd name="connsiteY4" fmla="*/ 6685 h 10001"/>
                  <a:gd name="connsiteX5" fmla="*/ 17 w 9679"/>
                  <a:gd name="connsiteY5" fmla="*/ 9117 h 10001"/>
                  <a:gd name="connsiteX6" fmla="*/ 9679 w 9679"/>
                  <a:gd name="connsiteY6" fmla="*/ 6967 h 10001"/>
                  <a:gd name="connsiteX0" fmla="*/ 10080 w 10080"/>
                  <a:gd name="connsiteY0" fmla="*/ 6966 h 10000"/>
                  <a:gd name="connsiteX1" fmla="*/ 9854 w 10080"/>
                  <a:gd name="connsiteY1" fmla="*/ 6966 h 10000"/>
                  <a:gd name="connsiteX2" fmla="*/ 9629 w 10080"/>
                  <a:gd name="connsiteY2" fmla="*/ 6682 h 10000"/>
                  <a:gd name="connsiteX3" fmla="*/ 1533 w 10080"/>
                  <a:gd name="connsiteY3" fmla="*/ 226 h 10000"/>
                  <a:gd name="connsiteX4" fmla="*/ 8607 w 10080"/>
                  <a:gd name="connsiteY4" fmla="*/ 6684 h 10000"/>
                  <a:gd name="connsiteX5" fmla="*/ 98 w 10080"/>
                  <a:gd name="connsiteY5" fmla="*/ 9116 h 10000"/>
                  <a:gd name="connsiteX6" fmla="*/ 10080 w 10080"/>
                  <a:gd name="connsiteY6" fmla="*/ 6966 h 10000"/>
                  <a:gd name="connsiteX0" fmla="*/ 9999 w 9999"/>
                  <a:gd name="connsiteY0" fmla="*/ 6966 h 10505"/>
                  <a:gd name="connsiteX1" fmla="*/ 9773 w 9999"/>
                  <a:gd name="connsiteY1" fmla="*/ 6966 h 10505"/>
                  <a:gd name="connsiteX2" fmla="*/ 9548 w 9999"/>
                  <a:gd name="connsiteY2" fmla="*/ 6682 h 10505"/>
                  <a:gd name="connsiteX3" fmla="*/ 1452 w 9999"/>
                  <a:gd name="connsiteY3" fmla="*/ 226 h 10505"/>
                  <a:gd name="connsiteX4" fmla="*/ 8526 w 9999"/>
                  <a:gd name="connsiteY4" fmla="*/ 6684 h 10505"/>
                  <a:gd name="connsiteX5" fmla="*/ 17 w 9999"/>
                  <a:gd name="connsiteY5" fmla="*/ 9116 h 10505"/>
                  <a:gd name="connsiteX6" fmla="*/ 9999 w 9999"/>
                  <a:gd name="connsiteY6" fmla="*/ 6966 h 10505"/>
                  <a:gd name="connsiteX0" fmla="*/ 9477 w 9477"/>
                  <a:gd name="connsiteY0" fmla="*/ 6631 h 8681"/>
                  <a:gd name="connsiteX1" fmla="*/ 9251 w 9477"/>
                  <a:gd name="connsiteY1" fmla="*/ 6631 h 8681"/>
                  <a:gd name="connsiteX2" fmla="*/ 9026 w 9477"/>
                  <a:gd name="connsiteY2" fmla="*/ 6361 h 8681"/>
                  <a:gd name="connsiteX3" fmla="*/ 929 w 9477"/>
                  <a:gd name="connsiteY3" fmla="*/ 215 h 8681"/>
                  <a:gd name="connsiteX4" fmla="*/ 8004 w 9477"/>
                  <a:gd name="connsiteY4" fmla="*/ 6363 h 8681"/>
                  <a:gd name="connsiteX5" fmla="*/ 18 w 9477"/>
                  <a:gd name="connsiteY5" fmla="*/ 6936 h 8681"/>
                  <a:gd name="connsiteX6" fmla="*/ 9477 w 9477"/>
                  <a:gd name="connsiteY6" fmla="*/ 6631 h 8681"/>
                  <a:gd name="connsiteX0" fmla="*/ 11827 w 11827"/>
                  <a:gd name="connsiteY0" fmla="*/ 7639 h 9493"/>
                  <a:gd name="connsiteX1" fmla="*/ 11589 w 11827"/>
                  <a:gd name="connsiteY1" fmla="*/ 7639 h 9493"/>
                  <a:gd name="connsiteX2" fmla="*/ 11351 w 11827"/>
                  <a:gd name="connsiteY2" fmla="*/ 7327 h 9493"/>
                  <a:gd name="connsiteX3" fmla="*/ 2807 w 11827"/>
                  <a:gd name="connsiteY3" fmla="*/ 248 h 9493"/>
                  <a:gd name="connsiteX4" fmla="*/ 10273 w 11827"/>
                  <a:gd name="connsiteY4" fmla="*/ 7330 h 9493"/>
                  <a:gd name="connsiteX5" fmla="*/ 14 w 11827"/>
                  <a:gd name="connsiteY5" fmla="*/ 7210 h 9493"/>
                  <a:gd name="connsiteX6" fmla="*/ 11827 w 11827"/>
                  <a:gd name="connsiteY6" fmla="*/ 7639 h 9493"/>
                  <a:gd name="connsiteX0" fmla="*/ 9989 w 9989"/>
                  <a:gd name="connsiteY0" fmla="*/ 8047 h 9586"/>
                  <a:gd name="connsiteX1" fmla="*/ 9788 w 9989"/>
                  <a:gd name="connsiteY1" fmla="*/ 8047 h 9586"/>
                  <a:gd name="connsiteX2" fmla="*/ 9587 w 9989"/>
                  <a:gd name="connsiteY2" fmla="*/ 7718 h 9586"/>
                  <a:gd name="connsiteX3" fmla="*/ 2362 w 9989"/>
                  <a:gd name="connsiteY3" fmla="*/ 261 h 9586"/>
                  <a:gd name="connsiteX4" fmla="*/ 8675 w 9989"/>
                  <a:gd name="connsiteY4" fmla="*/ 7721 h 9586"/>
                  <a:gd name="connsiteX5" fmla="*/ 1 w 9989"/>
                  <a:gd name="connsiteY5" fmla="*/ 7595 h 9586"/>
                  <a:gd name="connsiteX6" fmla="*/ 9989 w 9989"/>
                  <a:gd name="connsiteY6" fmla="*/ 8047 h 9586"/>
                  <a:gd name="connsiteX0" fmla="*/ 10021 w 10021"/>
                  <a:gd name="connsiteY0" fmla="*/ 8395 h 10528"/>
                  <a:gd name="connsiteX1" fmla="*/ 9820 w 10021"/>
                  <a:gd name="connsiteY1" fmla="*/ 8395 h 10528"/>
                  <a:gd name="connsiteX2" fmla="*/ 9619 w 10021"/>
                  <a:gd name="connsiteY2" fmla="*/ 8051 h 10528"/>
                  <a:gd name="connsiteX3" fmla="*/ 2386 w 10021"/>
                  <a:gd name="connsiteY3" fmla="*/ 272 h 10528"/>
                  <a:gd name="connsiteX4" fmla="*/ 8706 w 10021"/>
                  <a:gd name="connsiteY4" fmla="*/ 8054 h 10528"/>
                  <a:gd name="connsiteX5" fmla="*/ 22 w 10021"/>
                  <a:gd name="connsiteY5" fmla="*/ 7923 h 10528"/>
                  <a:gd name="connsiteX6" fmla="*/ 10021 w 10021"/>
                  <a:gd name="connsiteY6" fmla="*/ 8395 h 10528"/>
                  <a:gd name="connsiteX0" fmla="*/ 10007 w 10007"/>
                  <a:gd name="connsiteY0" fmla="*/ 8395 h 9947"/>
                  <a:gd name="connsiteX1" fmla="*/ 9806 w 10007"/>
                  <a:gd name="connsiteY1" fmla="*/ 8395 h 9947"/>
                  <a:gd name="connsiteX2" fmla="*/ 9605 w 10007"/>
                  <a:gd name="connsiteY2" fmla="*/ 8051 h 9947"/>
                  <a:gd name="connsiteX3" fmla="*/ 2372 w 10007"/>
                  <a:gd name="connsiteY3" fmla="*/ 272 h 9947"/>
                  <a:gd name="connsiteX4" fmla="*/ 8692 w 10007"/>
                  <a:gd name="connsiteY4" fmla="*/ 8054 h 9947"/>
                  <a:gd name="connsiteX5" fmla="*/ 8 w 10007"/>
                  <a:gd name="connsiteY5" fmla="*/ 7923 h 9947"/>
                  <a:gd name="connsiteX6" fmla="*/ 10007 w 10007"/>
                  <a:gd name="connsiteY6" fmla="*/ 8395 h 9947"/>
                  <a:gd name="connsiteX0" fmla="*/ 10000 w 10000"/>
                  <a:gd name="connsiteY0" fmla="*/ 8440 h 10000"/>
                  <a:gd name="connsiteX1" fmla="*/ 9799 w 10000"/>
                  <a:gd name="connsiteY1" fmla="*/ 8440 h 10000"/>
                  <a:gd name="connsiteX2" fmla="*/ 9598 w 10000"/>
                  <a:gd name="connsiteY2" fmla="*/ 8094 h 10000"/>
                  <a:gd name="connsiteX3" fmla="*/ 2370 w 10000"/>
                  <a:gd name="connsiteY3" fmla="*/ 273 h 10000"/>
                  <a:gd name="connsiteX4" fmla="*/ 8686 w 10000"/>
                  <a:gd name="connsiteY4" fmla="*/ 8097 h 10000"/>
                  <a:gd name="connsiteX5" fmla="*/ 8 w 10000"/>
                  <a:gd name="connsiteY5" fmla="*/ 7965 h 10000"/>
                  <a:gd name="connsiteX6" fmla="*/ 10000 w 10000"/>
                  <a:gd name="connsiteY6" fmla="*/ 8440 h 10000"/>
                  <a:gd name="connsiteX0" fmla="*/ 10000 w 10000"/>
                  <a:gd name="connsiteY0" fmla="*/ 8440 h 10355"/>
                  <a:gd name="connsiteX1" fmla="*/ 9799 w 10000"/>
                  <a:gd name="connsiteY1" fmla="*/ 8440 h 10355"/>
                  <a:gd name="connsiteX2" fmla="*/ 9598 w 10000"/>
                  <a:gd name="connsiteY2" fmla="*/ 8094 h 10355"/>
                  <a:gd name="connsiteX3" fmla="*/ 2370 w 10000"/>
                  <a:gd name="connsiteY3" fmla="*/ 273 h 10355"/>
                  <a:gd name="connsiteX4" fmla="*/ 8686 w 10000"/>
                  <a:gd name="connsiteY4" fmla="*/ 8097 h 10355"/>
                  <a:gd name="connsiteX5" fmla="*/ 8 w 10000"/>
                  <a:gd name="connsiteY5" fmla="*/ 7965 h 10355"/>
                  <a:gd name="connsiteX6" fmla="*/ 10000 w 10000"/>
                  <a:gd name="connsiteY6" fmla="*/ 8440 h 10355"/>
                  <a:gd name="connsiteX0" fmla="*/ 10000 w 10000"/>
                  <a:gd name="connsiteY0" fmla="*/ 8440 h 10355"/>
                  <a:gd name="connsiteX1" fmla="*/ 9799 w 10000"/>
                  <a:gd name="connsiteY1" fmla="*/ 8440 h 10355"/>
                  <a:gd name="connsiteX2" fmla="*/ 9598 w 10000"/>
                  <a:gd name="connsiteY2" fmla="*/ 8094 h 10355"/>
                  <a:gd name="connsiteX3" fmla="*/ 2370 w 10000"/>
                  <a:gd name="connsiteY3" fmla="*/ 273 h 10355"/>
                  <a:gd name="connsiteX4" fmla="*/ 8686 w 10000"/>
                  <a:gd name="connsiteY4" fmla="*/ 8097 h 10355"/>
                  <a:gd name="connsiteX5" fmla="*/ 8 w 10000"/>
                  <a:gd name="connsiteY5" fmla="*/ 7965 h 10355"/>
                  <a:gd name="connsiteX6" fmla="*/ 10000 w 10000"/>
                  <a:gd name="connsiteY6" fmla="*/ 8440 h 10355"/>
                  <a:gd name="connsiteX0" fmla="*/ 10000 w 10000"/>
                  <a:gd name="connsiteY0" fmla="*/ 8605 h 10520"/>
                  <a:gd name="connsiteX1" fmla="*/ 9799 w 10000"/>
                  <a:gd name="connsiteY1" fmla="*/ 8605 h 10520"/>
                  <a:gd name="connsiteX2" fmla="*/ 9598 w 10000"/>
                  <a:gd name="connsiteY2" fmla="*/ 8259 h 10520"/>
                  <a:gd name="connsiteX3" fmla="*/ 2370 w 10000"/>
                  <a:gd name="connsiteY3" fmla="*/ 438 h 10520"/>
                  <a:gd name="connsiteX4" fmla="*/ 8686 w 10000"/>
                  <a:gd name="connsiteY4" fmla="*/ 8262 h 10520"/>
                  <a:gd name="connsiteX5" fmla="*/ 8 w 10000"/>
                  <a:gd name="connsiteY5" fmla="*/ 8130 h 10520"/>
                  <a:gd name="connsiteX6" fmla="*/ 10000 w 10000"/>
                  <a:gd name="connsiteY6" fmla="*/ 8605 h 10520"/>
                  <a:gd name="connsiteX0" fmla="*/ 10000 w 10000"/>
                  <a:gd name="connsiteY0" fmla="*/ 9473 h 11388"/>
                  <a:gd name="connsiteX1" fmla="*/ 9799 w 10000"/>
                  <a:gd name="connsiteY1" fmla="*/ 9473 h 11388"/>
                  <a:gd name="connsiteX2" fmla="*/ 9598 w 10000"/>
                  <a:gd name="connsiteY2" fmla="*/ 9127 h 11388"/>
                  <a:gd name="connsiteX3" fmla="*/ 2972 w 10000"/>
                  <a:gd name="connsiteY3" fmla="*/ 399 h 11388"/>
                  <a:gd name="connsiteX4" fmla="*/ 8686 w 10000"/>
                  <a:gd name="connsiteY4" fmla="*/ 9130 h 11388"/>
                  <a:gd name="connsiteX5" fmla="*/ 8 w 10000"/>
                  <a:gd name="connsiteY5" fmla="*/ 8998 h 11388"/>
                  <a:gd name="connsiteX6" fmla="*/ 10000 w 10000"/>
                  <a:gd name="connsiteY6" fmla="*/ 9473 h 11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1388">
                    <a:moveTo>
                      <a:pt x="10000" y="9473"/>
                    </a:moveTo>
                    <a:lnTo>
                      <a:pt x="9799" y="9473"/>
                    </a:lnTo>
                    <a:cubicBezTo>
                      <a:pt x="9799" y="9473"/>
                      <a:pt x="9697" y="9357"/>
                      <a:pt x="9598" y="9127"/>
                    </a:cubicBezTo>
                    <a:cubicBezTo>
                      <a:pt x="9052" y="6455"/>
                      <a:pt x="4912" y="-1914"/>
                      <a:pt x="2972" y="399"/>
                    </a:cubicBezTo>
                    <a:cubicBezTo>
                      <a:pt x="1036" y="3143"/>
                      <a:pt x="7079" y="8438"/>
                      <a:pt x="8686" y="9130"/>
                    </a:cubicBezTo>
                    <a:cubicBezTo>
                      <a:pt x="6064" y="8088"/>
                      <a:pt x="302" y="5769"/>
                      <a:pt x="8" y="8998"/>
                    </a:cubicBezTo>
                    <a:cubicBezTo>
                      <a:pt x="-286" y="12227"/>
                      <a:pt x="6911" y="11984"/>
                      <a:pt x="10000" y="9473"/>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0" name="Serbest Form 67"/>
              <p:cNvSpPr>
                <a:spLocks/>
              </p:cNvSpPr>
              <p:nvPr/>
            </p:nvSpPr>
            <p:spPr bwMode="gray">
              <a:xfrm rot="21087457">
                <a:off x="5184534" y="1138589"/>
                <a:ext cx="1116456" cy="1228699"/>
              </a:xfrm>
              <a:custGeom>
                <a:avLst/>
                <a:gdLst>
                  <a:gd name="T0" fmla="*/ 100 w 128"/>
                  <a:gd name="T1" fmla="*/ 86 h 143"/>
                  <a:gd name="T2" fmla="*/ 98 w 128"/>
                  <a:gd name="T3" fmla="*/ 86 h 143"/>
                  <a:gd name="T4" fmla="*/ 96 w 128"/>
                  <a:gd name="T5" fmla="*/ 83 h 143"/>
                  <a:gd name="T6" fmla="*/ 24 w 128"/>
                  <a:gd name="T7" fmla="*/ 15 h 143"/>
                  <a:gd name="T8" fmla="*/ 95 w 128"/>
                  <a:gd name="T9" fmla="*/ 87 h 143"/>
                  <a:gd name="T10" fmla="*/ 6 w 128"/>
                  <a:gd name="T11" fmla="*/ 117 h 143"/>
                  <a:gd name="T12" fmla="*/ 100 w 128"/>
                  <a:gd name="T13" fmla="*/ 86 h 143"/>
                  <a:gd name="connsiteX0" fmla="*/ 7394 w 7741"/>
                  <a:gd name="connsiteY0" fmla="*/ 5105 h 7714"/>
                  <a:gd name="connsiteX1" fmla="*/ 7237 w 7741"/>
                  <a:gd name="connsiteY1" fmla="*/ 5105 h 7714"/>
                  <a:gd name="connsiteX2" fmla="*/ 7081 w 7741"/>
                  <a:gd name="connsiteY2" fmla="*/ 4895 h 7714"/>
                  <a:gd name="connsiteX3" fmla="*/ 1456 w 7741"/>
                  <a:gd name="connsiteY3" fmla="*/ 140 h 7714"/>
                  <a:gd name="connsiteX4" fmla="*/ 7003 w 7741"/>
                  <a:gd name="connsiteY4" fmla="*/ 5175 h 7714"/>
                  <a:gd name="connsiteX5" fmla="*/ 50 w 7741"/>
                  <a:gd name="connsiteY5" fmla="*/ 7273 h 7714"/>
                  <a:gd name="connsiteX6" fmla="*/ 7394 w 7741"/>
                  <a:gd name="connsiteY6" fmla="*/ 5105 h 7714"/>
                  <a:gd name="connsiteX0" fmla="*/ 9558 w 10006"/>
                  <a:gd name="connsiteY0" fmla="*/ 6618 h 10000"/>
                  <a:gd name="connsiteX1" fmla="*/ 9355 w 10006"/>
                  <a:gd name="connsiteY1" fmla="*/ 6618 h 10000"/>
                  <a:gd name="connsiteX2" fmla="*/ 9153 w 10006"/>
                  <a:gd name="connsiteY2" fmla="*/ 6346 h 10000"/>
                  <a:gd name="connsiteX3" fmla="*/ 1887 w 10006"/>
                  <a:gd name="connsiteY3" fmla="*/ 181 h 10000"/>
                  <a:gd name="connsiteX4" fmla="*/ 8236 w 10006"/>
                  <a:gd name="connsiteY4" fmla="*/ 6348 h 10000"/>
                  <a:gd name="connsiteX5" fmla="*/ 71 w 10006"/>
                  <a:gd name="connsiteY5" fmla="*/ 9428 h 10000"/>
                  <a:gd name="connsiteX6" fmla="*/ 9558 w 10006"/>
                  <a:gd name="connsiteY6" fmla="*/ 6618 h 10000"/>
                  <a:gd name="connsiteX0" fmla="*/ 9558 w 10006"/>
                  <a:gd name="connsiteY0" fmla="*/ 6652 h 10034"/>
                  <a:gd name="connsiteX1" fmla="*/ 9355 w 10006"/>
                  <a:gd name="connsiteY1" fmla="*/ 6652 h 10034"/>
                  <a:gd name="connsiteX2" fmla="*/ 9153 w 10006"/>
                  <a:gd name="connsiteY2" fmla="*/ 6380 h 10034"/>
                  <a:gd name="connsiteX3" fmla="*/ 1887 w 10006"/>
                  <a:gd name="connsiteY3" fmla="*/ 215 h 10034"/>
                  <a:gd name="connsiteX4" fmla="*/ 8236 w 10006"/>
                  <a:gd name="connsiteY4" fmla="*/ 6382 h 10034"/>
                  <a:gd name="connsiteX5" fmla="*/ 71 w 10006"/>
                  <a:gd name="connsiteY5" fmla="*/ 9462 h 10034"/>
                  <a:gd name="connsiteX6" fmla="*/ 9558 w 10006"/>
                  <a:gd name="connsiteY6" fmla="*/ 6652 h 10034"/>
                  <a:gd name="connsiteX0" fmla="*/ 9558 w 9558"/>
                  <a:gd name="connsiteY0" fmla="*/ 6652 h 10197"/>
                  <a:gd name="connsiteX1" fmla="*/ 9355 w 9558"/>
                  <a:gd name="connsiteY1" fmla="*/ 6652 h 10197"/>
                  <a:gd name="connsiteX2" fmla="*/ 9153 w 9558"/>
                  <a:gd name="connsiteY2" fmla="*/ 6380 h 10197"/>
                  <a:gd name="connsiteX3" fmla="*/ 1887 w 9558"/>
                  <a:gd name="connsiteY3" fmla="*/ 215 h 10197"/>
                  <a:gd name="connsiteX4" fmla="*/ 8236 w 9558"/>
                  <a:gd name="connsiteY4" fmla="*/ 6382 h 10197"/>
                  <a:gd name="connsiteX5" fmla="*/ 71 w 9558"/>
                  <a:gd name="connsiteY5" fmla="*/ 9462 h 10197"/>
                  <a:gd name="connsiteX6" fmla="*/ 9558 w 9558"/>
                  <a:gd name="connsiteY6" fmla="*/ 6652 h 10197"/>
                  <a:gd name="connsiteX0" fmla="*/ 10000 w 10000"/>
                  <a:gd name="connsiteY0" fmla="*/ 6696 h 10173"/>
                  <a:gd name="connsiteX1" fmla="*/ 9788 w 10000"/>
                  <a:gd name="connsiteY1" fmla="*/ 6696 h 10173"/>
                  <a:gd name="connsiteX2" fmla="*/ 9576 w 10000"/>
                  <a:gd name="connsiteY2" fmla="*/ 6430 h 10173"/>
                  <a:gd name="connsiteX3" fmla="*/ 1974 w 10000"/>
                  <a:gd name="connsiteY3" fmla="*/ 384 h 10173"/>
                  <a:gd name="connsiteX4" fmla="*/ 8617 w 10000"/>
                  <a:gd name="connsiteY4" fmla="*/ 6432 h 10173"/>
                  <a:gd name="connsiteX5" fmla="*/ 74 w 10000"/>
                  <a:gd name="connsiteY5" fmla="*/ 9452 h 10173"/>
                  <a:gd name="connsiteX6" fmla="*/ 10000 w 10000"/>
                  <a:gd name="connsiteY6" fmla="*/ 6696 h 10173"/>
                  <a:gd name="connsiteX0" fmla="*/ 10000 w 10000"/>
                  <a:gd name="connsiteY0" fmla="*/ 6696 h 10173"/>
                  <a:gd name="connsiteX1" fmla="*/ 9788 w 10000"/>
                  <a:gd name="connsiteY1" fmla="*/ 6696 h 10173"/>
                  <a:gd name="connsiteX2" fmla="*/ 9576 w 10000"/>
                  <a:gd name="connsiteY2" fmla="*/ 6430 h 10173"/>
                  <a:gd name="connsiteX3" fmla="*/ 1974 w 10000"/>
                  <a:gd name="connsiteY3" fmla="*/ 384 h 10173"/>
                  <a:gd name="connsiteX4" fmla="*/ 8617 w 10000"/>
                  <a:gd name="connsiteY4" fmla="*/ 6432 h 10173"/>
                  <a:gd name="connsiteX5" fmla="*/ 74 w 10000"/>
                  <a:gd name="connsiteY5" fmla="*/ 9452 h 10173"/>
                  <a:gd name="connsiteX6" fmla="*/ 10000 w 10000"/>
                  <a:gd name="connsiteY6" fmla="*/ 6696 h 10173"/>
                  <a:gd name="connsiteX0" fmla="*/ 10000 w 10000"/>
                  <a:gd name="connsiteY0" fmla="*/ 6747 h 10224"/>
                  <a:gd name="connsiteX1" fmla="*/ 9788 w 10000"/>
                  <a:gd name="connsiteY1" fmla="*/ 6747 h 10224"/>
                  <a:gd name="connsiteX2" fmla="*/ 9576 w 10000"/>
                  <a:gd name="connsiteY2" fmla="*/ 6481 h 10224"/>
                  <a:gd name="connsiteX3" fmla="*/ 1974 w 10000"/>
                  <a:gd name="connsiteY3" fmla="*/ 435 h 10224"/>
                  <a:gd name="connsiteX4" fmla="*/ 8617 w 10000"/>
                  <a:gd name="connsiteY4" fmla="*/ 6483 h 10224"/>
                  <a:gd name="connsiteX5" fmla="*/ 74 w 10000"/>
                  <a:gd name="connsiteY5" fmla="*/ 9503 h 10224"/>
                  <a:gd name="connsiteX6" fmla="*/ 10000 w 10000"/>
                  <a:gd name="connsiteY6" fmla="*/ 6747 h 10224"/>
                  <a:gd name="connsiteX0" fmla="*/ 10000 w 10000"/>
                  <a:gd name="connsiteY0" fmla="*/ 5820 h 9297"/>
                  <a:gd name="connsiteX1" fmla="*/ 9788 w 10000"/>
                  <a:gd name="connsiteY1" fmla="*/ 5820 h 9297"/>
                  <a:gd name="connsiteX2" fmla="*/ 9576 w 10000"/>
                  <a:gd name="connsiteY2" fmla="*/ 5554 h 9297"/>
                  <a:gd name="connsiteX3" fmla="*/ 2180 w 10000"/>
                  <a:gd name="connsiteY3" fmla="*/ 500 h 9297"/>
                  <a:gd name="connsiteX4" fmla="*/ 8617 w 10000"/>
                  <a:gd name="connsiteY4" fmla="*/ 5556 h 9297"/>
                  <a:gd name="connsiteX5" fmla="*/ 74 w 10000"/>
                  <a:gd name="connsiteY5" fmla="*/ 8576 h 9297"/>
                  <a:gd name="connsiteX6" fmla="*/ 10000 w 10000"/>
                  <a:gd name="connsiteY6" fmla="*/ 5820 h 9297"/>
                  <a:gd name="connsiteX0" fmla="*/ 10000 w 10000"/>
                  <a:gd name="connsiteY0" fmla="*/ 6260 h 10000"/>
                  <a:gd name="connsiteX1" fmla="*/ 9788 w 10000"/>
                  <a:gd name="connsiteY1" fmla="*/ 6260 h 10000"/>
                  <a:gd name="connsiteX2" fmla="*/ 9576 w 10000"/>
                  <a:gd name="connsiteY2" fmla="*/ 5974 h 10000"/>
                  <a:gd name="connsiteX3" fmla="*/ 2180 w 10000"/>
                  <a:gd name="connsiteY3" fmla="*/ 538 h 10000"/>
                  <a:gd name="connsiteX4" fmla="*/ 8617 w 10000"/>
                  <a:gd name="connsiteY4" fmla="*/ 5976 h 10000"/>
                  <a:gd name="connsiteX5" fmla="*/ 74 w 10000"/>
                  <a:gd name="connsiteY5" fmla="*/ 9224 h 10000"/>
                  <a:gd name="connsiteX6" fmla="*/ 10000 w 10000"/>
                  <a:gd name="connsiteY6" fmla="*/ 6260 h 10000"/>
                  <a:gd name="connsiteX0" fmla="*/ 10000 w 10000"/>
                  <a:gd name="connsiteY0" fmla="*/ 6206 h 9946"/>
                  <a:gd name="connsiteX1" fmla="*/ 9788 w 10000"/>
                  <a:gd name="connsiteY1" fmla="*/ 6206 h 9946"/>
                  <a:gd name="connsiteX2" fmla="*/ 9576 w 10000"/>
                  <a:gd name="connsiteY2" fmla="*/ 5920 h 9946"/>
                  <a:gd name="connsiteX3" fmla="*/ 2180 w 10000"/>
                  <a:gd name="connsiteY3" fmla="*/ 484 h 9946"/>
                  <a:gd name="connsiteX4" fmla="*/ 8617 w 10000"/>
                  <a:gd name="connsiteY4" fmla="*/ 5922 h 9946"/>
                  <a:gd name="connsiteX5" fmla="*/ 74 w 10000"/>
                  <a:gd name="connsiteY5" fmla="*/ 9170 h 9946"/>
                  <a:gd name="connsiteX6" fmla="*/ 10000 w 10000"/>
                  <a:gd name="connsiteY6" fmla="*/ 6206 h 9946"/>
                  <a:gd name="connsiteX0" fmla="*/ 10000 w 10000"/>
                  <a:gd name="connsiteY0" fmla="*/ 6240 h 10000"/>
                  <a:gd name="connsiteX1" fmla="*/ 9788 w 10000"/>
                  <a:gd name="connsiteY1" fmla="*/ 6240 h 10000"/>
                  <a:gd name="connsiteX2" fmla="*/ 9576 w 10000"/>
                  <a:gd name="connsiteY2" fmla="*/ 5952 h 10000"/>
                  <a:gd name="connsiteX3" fmla="*/ 2180 w 10000"/>
                  <a:gd name="connsiteY3" fmla="*/ 487 h 10000"/>
                  <a:gd name="connsiteX4" fmla="*/ 8617 w 10000"/>
                  <a:gd name="connsiteY4" fmla="*/ 5954 h 10000"/>
                  <a:gd name="connsiteX5" fmla="*/ 74 w 10000"/>
                  <a:gd name="connsiteY5" fmla="*/ 9220 h 10000"/>
                  <a:gd name="connsiteX6" fmla="*/ 10000 w 10000"/>
                  <a:gd name="connsiteY6" fmla="*/ 6240 h 10000"/>
                  <a:gd name="connsiteX0" fmla="*/ 10010 w 10010"/>
                  <a:gd name="connsiteY0" fmla="*/ 6240 h 10000"/>
                  <a:gd name="connsiteX1" fmla="*/ 9798 w 10010"/>
                  <a:gd name="connsiteY1" fmla="*/ 6240 h 10000"/>
                  <a:gd name="connsiteX2" fmla="*/ 9586 w 10010"/>
                  <a:gd name="connsiteY2" fmla="*/ 5952 h 10000"/>
                  <a:gd name="connsiteX3" fmla="*/ 2190 w 10010"/>
                  <a:gd name="connsiteY3" fmla="*/ 487 h 10000"/>
                  <a:gd name="connsiteX4" fmla="*/ 8627 w 10010"/>
                  <a:gd name="connsiteY4" fmla="*/ 5954 h 10000"/>
                  <a:gd name="connsiteX5" fmla="*/ 84 w 10010"/>
                  <a:gd name="connsiteY5" fmla="*/ 9220 h 10000"/>
                  <a:gd name="connsiteX6" fmla="*/ 10010 w 10010"/>
                  <a:gd name="connsiteY6" fmla="*/ 624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10" h="10000">
                    <a:moveTo>
                      <a:pt x="10010" y="6240"/>
                    </a:moveTo>
                    <a:cubicBezTo>
                      <a:pt x="9939" y="6240"/>
                      <a:pt x="9869" y="6288"/>
                      <a:pt x="9798" y="6240"/>
                    </a:cubicBezTo>
                    <a:cubicBezTo>
                      <a:pt x="9727" y="6191"/>
                      <a:pt x="9692" y="6143"/>
                      <a:pt x="9586" y="5952"/>
                    </a:cubicBezTo>
                    <a:cubicBezTo>
                      <a:pt x="8966" y="4582"/>
                      <a:pt x="4839" y="-1788"/>
                      <a:pt x="2190" y="487"/>
                    </a:cubicBezTo>
                    <a:cubicBezTo>
                      <a:pt x="-459" y="2761"/>
                      <a:pt x="8035" y="5700"/>
                      <a:pt x="8627" y="5954"/>
                    </a:cubicBezTo>
                    <a:cubicBezTo>
                      <a:pt x="5379" y="6029"/>
                      <a:pt x="-792" y="6539"/>
                      <a:pt x="84" y="9220"/>
                    </a:cubicBezTo>
                    <a:cubicBezTo>
                      <a:pt x="1034" y="11720"/>
                      <a:pt x="8552" y="7527"/>
                      <a:pt x="10010" y="6240"/>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1" name="Serbest Form 105"/>
              <p:cNvSpPr>
                <a:spLocks/>
              </p:cNvSpPr>
              <p:nvPr/>
            </p:nvSpPr>
            <p:spPr bwMode="gray">
              <a:xfrm>
                <a:off x="5767357" y="1125344"/>
                <a:ext cx="1357232" cy="1364000"/>
              </a:xfrm>
              <a:custGeom>
                <a:avLst/>
                <a:gdLst>
                  <a:gd name="T0" fmla="*/ 183 w 200"/>
                  <a:gd name="T1" fmla="*/ 119 h 200"/>
                  <a:gd name="T2" fmla="*/ 196 w 200"/>
                  <a:gd name="T3" fmla="*/ 97 h 200"/>
                  <a:gd name="T4" fmla="*/ 180 w 200"/>
                  <a:gd name="T5" fmla="*/ 50 h 200"/>
                  <a:gd name="T6" fmla="*/ 145 w 200"/>
                  <a:gd name="T7" fmla="*/ 15 h 200"/>
                  <a:gd name="T8" fmla="*/ 120 w 200"/>
                  <a:gd name="T9" fmla="*/ 17 h 200"/>
                  <a:gd name="T10" fmla="*/ 119 w 200"/>
                  <a:gd name="T11" fmla="*/ 17 h 200"/>
                  <a:gd name="T12" fmla="*/ 119 w 200"/>
                  <a:gd name="T13" fmla="*/ 17 h 200"/>
                  <a:gd name="T14" fmla="*/ 97 w 200"/>
                  <a:gd name="T15" fmla="*/ 4 h 200"/>
                  <a:gd name="T16" fmla="*/ 50 w 200"/>
                  <a:gd name="T17" fmla="*/ 20 h 200"/>
                  <a:gd name="T18" fmla="*/ 15 w 200"/>
                  <a:gd name="T19" fmla="*/ 55 h 200"/>
                  <a:gd name="T20" fmla="*/ 17 w 200"/>
                  <a:gd name="T21" fmla="*/ 80 h 200"/>
                  <a:gd name="T22" fmla="*/ 17 w 200"/>
                  <a:gd name="T23" fmla="*/ 81 h 200"/>
                  <a:gd name="T24" fmla="*/ 17 w 200"/>
                  <a:gd name="T25" fmla="*/ 82 h 200"/>
                  <a:gd name="T26" fmla="*/ 4 w 200"/>
                  <a:gd name="T27" fmla="*/ 103 h 200"/>
                  <a:gd name="T28" fmla="*/ 20 w 200"/>
                  <a:gd name="T29" fmla="*/ 150 h 200"/>
                  <a:gd name="T30" fmla="*/ 55 w 200"/>
                  <a:gd name="T31" fmla="*/ 185 h 200"/>
                  <a:gd name="T32" fmla="*/ 80 w 200"/>
                  <a:gd name="T33" fmla="*/ 183 h 200"/>
                  <a:gd name="T34" fmla="*/ 81 w 200"/>
                  <a:gd name="T35" fmla="*/ 183 h 200"/>
                  <a:gd name="T36" fmla="*/ 81 w 200"/>
                  <a:gd name="T37" fmla="*/ 183 h 200"/>
                  <a:gd name="T38" fmla="*/ 103 w 200"/>
                  <a:gd name="T39" fmla="*/ 196 h 200"/>
                  <a:gd name="T40" fmla="*/ 150 w 200"/>
                  <a:gd name="T41" fmla="*/ 180 h 200"/>
                  <a:gd name="T42" fmla="*/ 185 w 200"/>
                  <a:gd name="T43" fmla="*/ 146 h 200"/>
                  <a:gd name="T44" fmla="*/ 183 w 200"/>
                  <a:gd name="T45" fmla="*/ 120 h 200"/>
                  <a:gd name="T46" fmla="*/ 183 w 200"/>
                  <a:gd name="T47" fmla="*/ 120 h 200"/>
                  <a:gd name="T48" fmla="*/ 183 w 200"/>
                  <a:gd name="T49" fmla="*/ 119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0" h="200">
                    <a:moveTo>
                      <a:pt x="183" y="119"/>
                    </a:moveTo>
                    <a:cubicBezTo>
                      <a:pt x="190" y="113"/>
                      <a:pt x="194" y="105"/>
                      <a:pt x="196" y="97"/>
                    </a:cubicBezTo>
                    <a:cubicBezTo>
                      <a:pt x="200" y="81"/>
                      <a:pt x="194" y="64"/>
                      <a:pt x="180" y="50"/>
                    </a:cubicBezTo>
                    <a:cubicBezTo>
                      <a:pt x="173" y="32"/>
                      <a:pt x="161" y="19"/>
                      <a:pt x="145" y="15"/>
                    </a:cubicBezTo>
                    <a:cubicBezTo>
                      <a:pt x="137" y="13"/>
                      <a:pt x="128" y="14"/>
                      <a:pt x="120" y="17"/>
                    </a:cubicBezTo>
                    <a:cubicBezTo>
                      <a:pt x="119" y="17"/>
                      <a:pt x="119" y="17"/>
                      <a:pt x="119" y="17"/>
                    </a:cubicBezTo>
                    <a:cubicBezTo>
                      <a:pt x="119" y="17"/>
                      <a:pt x="119" y="17"/>
                      <a:pt x="119" y="17"/>
                    </a:cubicBezTo>
                    <a:cubicBezTo>
                      <a:pt x="112" y="10"/>
                      <a:pt x="105" y="6"/>
                      <a:pt x="97" y="4"/>
                    </a:cubicBezTo>
                    <a:cubicBezTo>
                      <a:pt x="81" y="0"/>
                      <a:pt x="64" y="7"/>
                      <a:pt x="50" y="20"/>
                    </a:cubicBezTo>
                    <a:cubicBezTo>
                      <a:pt x="32" y="27"/>
                      <a:pt x="19" y="39"/>
                      <a:pt x="15" y="55"/>
                    </a:cubicBezTo>
                    <a:cubicBezTo>
                      <a:pt x="13" y="63"/>
                      <a:pt x="14" y="72"/>
                      <a:pt x="17" y="80"/>
                    </a:cubicBezTo>
                    <a:cubicBezTo>
                      <a:pt x="17" y="81"/>
                      <a:pt x="17" y="81"/>
                      <a:pt x="17" y="81"/>
                    </a:cubicBezTo>
                    <a:cubicBezTo>
                      <a:pt x="17" y="82"/>
                      <a:pt x="17" y="82"/>
                      <a:pt x="17" y="82"/>
                    </a:cubicBezTo>
                    <a:cubicBezTo>
                      <a:pt x="10" y="88"/>
                      <a:pt x="6" y="95"/>
                      <a:pt x="4" y="103"/>
                    </a:cubicBezTo>
                    <a:cubicBezTo>
                      <a:pt x="0" y="119"/>
                      <a:pt x="6" y="136"/>
                      <a:pt x="20" y="150"/>
                    </a:cubicBezTo>
                    <a:cubicBezTo>
                      <a:pt x="27" y="168"/>
                      <a:pt x="39" y="181"/>
                      <a:pt x="55" y="185"/>
                    </a:cubicBezTo>
                    <a:cubicBezTo>
                      <a:pt x="63" y="187"/>
                      <a:pt x="72" y="186"/>
                      <a:pt x="80" y="183"/>
                    </a:cubicBezTo>
                    <a:cubicBezTo>
                      <a:pt x="81" y="183"/>
                      <a:pt x="81" y="183"/>
                      <a:pt x="81" y="183"/>
                    </a:cubicBezTo>
                    <a:cubicBezTo>
                      <a:pt x="81" y="183"/>
                      <a:pt x="81" y="183"/>
                      <a:pt x="81" y="183"/>
                    </a:cubicBezTo>
                    <a:cubicBezTo>
                      <a:pt x="88" y="190"/>
                      <a:pt x="95" y="195"/>
                      <a:pt x="103" y="196"/>
                    </a:cubicBezTo>
                    <a:cubicBezTo>
                      <a:pt x="119" y="200"/>
                      <a:pt x="136" y="194"/>
                      <a:pt x="150" y="180"/>
                    </a:cubicBezTo>
                    <a:cubicBezTo>
                      <a:pt x="168" y="174"/>
                      <a:pt x="181" y="161"/>
                      <a:pt x="185" y="146"/>
                    </a:cubicBezTo>
                    <a:cubicBezTo>
                      <a:pt x="187" y="137"/>
                      <a:pt x="186" y="129"/>
                      <a:pt x="183" y="120"/>
                    </a:cubicBezTo>
                    <a:cubicBezTo>
                      <a:pt x="183" y="120"/>
                      <a:pt x="183" y="120"/>
                      <a:pt x="183" y="120"/>
                    </a:cubicBezTo>
                    <a:lnTo>
                      <a:pt x="183" y="119"/>
                    </a:lnTo>
                    <a:close/>
                  </a:path>
                </a:pathLst>
              </a:custGeom>
              <a:gradFill flip="none" rotWithShape="1">
                <a:gsLst>
                  <a:gs pos="0">
                    <a:schemeClr val="accent1">
                      <a:lumMod val="60000"/>
                      <a:lumOff val="40000"/>
                    </a:schemeClr>
                  </a:gs>
                  <a:gs pos="60000">
                    <a:schemeClr val="accent1"/>
                  </a:gs>
                  <a:gs pos="100000">
                    <a:schemeClr val="accent1">
                      <a:lumMod val="75000"/>
                    </a:schemeClr>
                  </a:gs>
                </a:gsLst>
                <a:path path="circle">
                  <a:fillToRect l="50000" t="50000" r="50000" b="50000"/>
                </a:path>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2" name="Serbest Form 106"/>
              <p:cNvSpPr>
                <a:spLocks/>
              </p:cNvSpPr>
              <p:nvPr/>
            </p:nvSpPr>
            <p:spPr bwMode="gray">
              <a:xfrm>
                <a:off x="5977499" y="1338871"/>
                <a:ext cx="936948" cy="936947"/>
              </a:xfrm>
              <a:custGeom>
                <a:avLst/>
                <a:gdLst>
                  <a:gd name="T0" fmla="*/ 70 w 72"/>
                  <a:gd name="T1" fmla="*/ 34 h 72"/>
                  <a:gd name="T2" fmla="*/ 70 w 72"/>
                  <a:gd name="T3" fmla="*/ 24 h 72"/>
                  <a:gd name="T4" fmla="*/ 57 w 72"/>
                  <a:gd name="T5" fmla="*/ 12 h 72"/>
                  <a:gd name="T6" fmla="*/ 44 w 72"/>
                  <a:gd name="T7" fmla="*/ 1 h 72"/>
                  <a:gd name="T8" fmla="*/ 34 w 72"/>
                  <a:gd name="T9" fmla="*/ 1 h 72"/>
                  <a:gd name="T10" fmla="*/ 24 w 72"/>
                  <a:gd name="T11" fmla="*/ 2 h 72"/>
                  <a:gd name="T12" fmla="*/ 12 w 72"/>
                  <a:gd name="T13" fmla="*/ 15 h 72"/>
                  <a:gd name="T14" fmla="*/ 0 w 72"/>
                  <a:gd name="T15" fmla="*/ 28 h 72"/>
                  <a:gd name="T16" fmla="*/ 1 w 72"/>
                  <a:gd name="T17" fmla="*/ 38 h 72"/>
                  <a:gd name="T18" fmla="*/ 1 w 72"/>
                  <a:gd name="T19" fmla="*/ 48 h 72"/>
                  <a:gd name="T20" fmla="*/ 14 w 72"/>
                  <a:gd name="T21" fmla="*/ 59 h 72"/>
                  <a:gd name="T22" fmla="*/ 27 w 72"/>
                  <a:gd name="T23" fmla="*/ 71 h 72"/>
                  <a:gd name="T24" fmla="*/ 37 w 72"/>
                  <a:gd name="T25" fmla="*/ 70 h 72"/>
                  <a:gd name="T26" fmla="*/ 47 w 72"/>
                  <a:gd name="T27" fmla="*/ 70 h 72"/>
                  <a:gd name="T28" fmla="*/ 59 w 72"/>
                  <a:gd name="T29" fmla="*/ 57 h 72"/>
                  <a:gd name="T30" fmla="*/ 71 w 72"/>
                  <a:gd name="T31" fmla="*/ 44 h 72"/>
                  <a:gd name="T32" fmla="*/ 70 w 72"/>
                  <a:gd name="T33" fmla="*/ 3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72">
                    <a:moveTo>
                      <a:pt x="70" y="34"/>
                    </a:moveTo>
                    <a:cubicBezTo>
                      <a:pt x="71" y="31"/>
                      <a:pt x="71" y="27"/>
                      <a:pt x="70" y="24"/>
                    </a:cubicBezTo>
                    <a:cubicBezTo>
                      <a:pt x="68" y="18"/>
                      <a:pt x="63" y="15"/>
                      <a:pt x="57" y="12"/>
                    </a:cubicBezTo>
                    <a:cubicBezTo>
                      <a:pt x="54" y="6"/>
                      <a:pt x="50" y="2"/>
                      <a:pt x="44" y="1"/>
                    </a:cubicBezTo>
                    <a:cubicBezTo>
                      <a:pt x="41" y="0"/>
                      <a:pt x="37" y="0"/>
                      <a:pt x="34" y="1"/>
                    </a:cubicBezTo>
                    <a:cubicBezTo>
                      <a:pt x="30" y="0"/>
                      <a:pt x="27" y="1"/>
                      <a:pt x="24" y="2"/>
                    </a:cubicBezTo>
                    <a:cubicBezTo>
                      <a:pt x="18" y="4"/>
                      <a:pt x="14" y="8"/>
                      <a:pt x="12" y="15"/>
                    </a:cubicBezTo>
                    <a:cubicBezTo>
                      <a:pt x="6" y="17"/>
                      <a:pt x="2" y="22"/>
                      <a:pt x="0" y="28"/>
                    </a:cubicBezTo>
                    <a:cubicBezTo>
                      <a:pt x="0" y="31"/>
                      <a:pt x="0" y="34"/>
                      <a:pt x="1" y="38"/>
                    </a:cubicBezTo>
                    <a:cubicBezTo>
                      <a:pt x="0" y="41"/>
                      <a:pt x="0" y="44"/>
                      <a:pt x="1" y="48"/>
                    </a:cubicBezTo>
                    <a:cubicBezTo>
                      <a:pt x="3" y="53"/>
                      <a:pt x="8" y="57"/>
                      <a:pt x="14" y="59"/>
                    </a:cubicBezTo>
                    <a:cubicBezTo>
                      <a:pt x="17" y="65"/>
                      <a:pt x="22" y="70"/>
                      <a:pt x="27" y="71"/>
                    </a:cubicBezTo>
                    <a:cubicBezTo>
                      <a:pt x="31" y="72"/>
                      <a:pt x="34" y="71"/>
                      <a:pt x="37" y="70"/>
                    </a:cubicBezTo>
                    <a:cubicBezTo>
                      <a:pt x="41" y="71"/>
                      <a:pt x="44" y="71"/>
                      <a:pt x="47" y="70"/>
                    </a:cubicBezTo>
                    <a:cubicBezTo>
                      <a:pt x="53" y="68"/>
                      <a:pt x="57" y="63"/>
                      <a:pt x="59" y="57"/>
                    </a:cubicBezTo>
                    <a:cubicBezTo>
                      <a:pt x="65" y="54"/>
                      <a:pt x="70" y="50"/>
                      <a:pt x="71" y="44"/>
                    </a:cubicBezTo>
                    <a:cubicBezTo>
                      <a:pt x="72" y="41"/>
                      <a:pt x="71" y="37"/>
                      <a:pt x="70" y="34"/>
                    </a:cubicBez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p:spPr>
            <p:txBody>
              <a:bodyPr vert="horz" wrap="square" lIns="91440" tIns="45720" rIns="91440" bIns="45720" numCol="1" rtlCol="0" anchor="t" anchorCtr="0" compatLnSpc="1">
                <a:prstTxWarp prst="textNoShape">
                  <a:avLst/>
                </a:prstTxWarp>
              </a:bodyPr>
              <a:lstStyle/>
              <a:p>
                <a:pPr lvl="0" rtl="0"/>
                <a:endParaRPr lang="tr-TR" noProof="0" dirty="0"/>
              </a:p>
            </p:txBody>
          </p:sp>
          <p:sp>
            <p:nvSpPr>
              <p:cNvPr id="103" name="Serbest Form 106"/>
              <p:cNvSpPr>
                <a:spLocks/>
              </p:cNvSpPr>
              <p:nvPr/>
            </p:nvSpPr>
            <p:spPr bwMode="gray">
              <a:xfrm>
                <a:off x="6222745" y="1584116"/>
                <a:ext cx="446457" cy="446457"/>
              </a:xfrm>
              <a:custGeom>
                <a:avLst/>
                <a:gdLst>
                  <a:gd name="T0" fmla="*/ 70 w 72"/>
                  <a:gd name="T1" fmla="*/ 34 h 72"/>
                  <a:gd name="T2" fmla="*/ 70 w 72"/>
                  <a:gd name="T3" fmla="*/ 24 h 72"/>
                  <a:gd name="T4" fmla="*/ 57 w 72"/>
                  <a:gd name="T5" fmla="*/ 12 h 72"/>
                  <a:gd name="T6" fmla="*/ 44 w 72"/>
                  <a:gd name="T7" fmla="*/ 1 h 72"/>
                  <a:gd name="T8" fmla="*/ 34 w 72"/>
                  <a:gd name="T9" fmla="*/ 1 h 72"/>
                  <a:gd name="T10" fmla="*/ 24 w 72"/>
                  <a:gd name="T11" fmla="*/ 2 h 72"/>
                  <a:gd name="T12" fmla="*/ 12 w 72"/>
                  <a:gd name="T13" fmla="*/ 15 h 72"/>
                  <a:gd name="T14" fmla="*/ 0 w 72"/>
                  <a:gd name="T15" fmla="*/ 28 h 72"/>
                  <a:gd name="T16" fmla="*/ 1 w 72"/>
                  <a:gd name="T17" fmla="*/ 38 h 72"/>
                  <a:gd name="T18" fmla="*/ 1 w 72"/>
                  <a:gd name="T19" fmla="*/ 48 h 72"/>
                  <a:gd name="T20" fmla="*/ 14 w 72"/>
                  <a:gd name="T21" fmla="*/ 59 h 72"/>
                  <a:gd name="T22" fmla="*/ 27 w 72"/>
                  <a:gd name="T23" fmla="*/ 71 h 72"/>
                  <a:gd name="T24" fmla="*/ 37 w 72"/>
                  <a:gd name="T25" fmla="*/ 70 h 72"/>
                  <a:gd name="T26" fmla="*/ 47 w 72"/>
                  <a:gd name="T27" fmla="*/ 70 h 72"/>
                  <a:gd name="T28" fmla="*/ 59 w 72"/>
                  <a:gd name="T29" fmla="*/ 57 h 72"/>
                  <a:gd name="T30" fmla="*/ 71 w 72"/>
                  <a:gd name="T31" fmla="*/ 44 h 72"/>
                  <a:gd name="T32" fmla="*/ 70 w 72"/>
                  <a:gd name="T33" fmla="*/ 3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72">
                    <a:moveTo>
                      <a:pt x="70" y="34"/>
                    </a:moveTo>
                    <a:cubicBezTo>
                      <a:pt x="71" y="31"/>
                      <a:pt x="71" y="27"/>
                      <a:pt x="70" y="24"/>
                    </a:cubicBezTo>
                    <a:cubicBezTo>
                      <a:pt x="68" y="18"/>
                      <a:pt x="63" y="15"/>
                      <a:pt x="57" y="12"/>
                    </a:cubicBezTo>
                    <a:cubicBezTo>
                      <a:pt x="54" y="6"/>
                      <a:pt x="50" y="2"/>
                      <a:pt x="44" y="1"/>
                    </a:cubicBezTo>
                    <a:cubicBezTo>
                      <a:pt x="41" y="0"/>
                      <a:pt x="37" y="0"/>
                      <a:pt x="34" y="1"/>
                    </a:cubicBezTo>
                    <a:cubicBezTo>
                      <a:pt x="30" y="0"/>
                      <a:pt x="27" y="1"/>
                      <a:pt x="24" y="2"/>
                    </a:cubicBezTo>
                    <a:cubicBezTo>
                      <a:pt x="18" y="4"/>
                      <a:pt x="14" y="8"/>
                      <a:pt x="12" y="15"/>
                    </a:cubicBezTo>
                    <a:cubicBezTo>
                      <a:pt x="6" y="17"/>
                      <a:pt x="2" y="22"/>
                      <a:pt x="0" y="28"/>
                    </a:cubicBezTo>
                    <a:cubicBezTo>
                      <a:pt x="0" y="31"/>
                      <a:pt x="0" y="34"/>
                      <a:pt x="1" y="38"/>
                    </a:cubicBezTo>
                    <a:cubicBezTo>
                      <a:pt x="0" y="41"/>
                      <a:pt x="0" y="44"/>
                      <a:pt x="1" y="48"/>
                    </a:cubicBezTo>
                    <a:cubicBezTo>
                      <a:pt x="3" y="53"/>
                      <a:pt x="8" y="57"/>
                      <a:pt x="14" y="59"/>
                    </a:cubicBezTo>
                    <a:cubicBezTo>
                      <a:pt x="17" y="65"/>
                      <a:pt x="22" y="70"/>
                      <a:pt x="27" y="71"/>
                    </a:cubicBezTo>
                    <a:cubicBezTo>
                      <a:pt x="31" y="72"/>
                      <a:pt x="34" y="71"/>
                      <a:pt x="37" y="70"/>
                    </a:cubicBezTo>
                    <a:cubicBezTo>
                      <a:pt x="41" y="71"/>
                      <a:pt x="44" y="71"/>
                      <a:pt x="47" y="70"/>
                    </a:cubicBezTo>
                    <a:cubicBezTo>
                      <a:pt x="53" y="68"/>
                      <a:pt x="57" y="63"/>
                      <a:pt x="59" y="57"/>
                    </a:cubicBezTo>
                    <a:cubicBezTo>
                      <a:pt x="65" y="54"/>
                      <a:pt x="70" y="50"/>
                      <a:pt x="71" y="44"/>
                    </a:cubicBezTo>
                    <a:cubicBezTo>
                      <a:pt x="72" y="41"/>
                      <a:pt x="71" y="37"/>
                      <a:pt x="70" y="34"/>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grpSp>
      <p:sp>
        <p:nvSpPr>
          <p:cNvPr id="2" name="Başlık 1"/>
          <p:cNvSpPr>
            <a:spLocks noGrp="1"/>
          </p:cNvSpPr>
          <p:nvPr>
            <p:ph type="ctrTitle"/>
          </p:nvPr>
        </p:nvSpPr>
        <p:spPr>
          <a:xfrm>
            <a:off x="1524000" y="1005840"/>
            <a:ext cx="9144000" cy="2651760"/>
          </a:xfrm>
        </p:spPr>
        <p:txBody>
          <a:bodyPr rtlCol="0" anchor="b">
            <a:normAutofit/>
          </a:bodyPr>
          <a:lstStyle>
            <a:lvl1pPr algn="ctr">
              <a:lnSpc>
                <a:spcPct val="80000"/>
              </a:lnSpc>
              <a:defRPr sz="7200">
                <a:solidFill>
                  <a:schemeClr val="tx1"/>
                </a:solidFill>
                <a:effectLst>
                  <a:outerShdw blurRad="50800" algn="ctr" rotWithShape="0">
                    <a:prstClr val="black">
                      <a:alpha val="35000"/>
                    </a:prstClr>
                  </a:outerShdw>
                </a:effectLst>
              </a:defRPr>
            </a:lvl1pPr>
          </a:lstStyle>
          <a:p>
            <a:pPr rtl="0"/>
            <a:r>
              <a:rPr lang="tr-TR" noProof="0"/>
              <a:t>Asıl başlık stili için tıklatın</a:t>
            </a:r>
            <a:endParaRPr lang="tr-TR" noProof="0" dirty="0"/>
          </a:p>
        </p:txBody>
      </p:sp>
      <p:sp>
        <p:nvSpPr>
          <p:cNvPr id="3" name="Alt Başlık 2"/>
          <p:cNvSpPr>
            <a:spLocks noGrp="1"/>
          </p:cNvSpPr>
          <p:nvPr>
            <p:ph type="subTitle" idx="1"/>
          </p:nvPr>
        </p:nvSpPr>
        <p:spPr>
          <a:xfrm>
            <a:off x="1524000" y="3719568"/>
            <a:ext cx="9144000" cy="1082939"/>
          </a:xfrm>
        </p:spPr>
        <p:txBody>
          <a:bodyPr rtlCol="0"/>
          <a:lstStyle>
            <a:lvl1pPr marL="0" indent="0" algn="ctr">
              <a:spcBef>
                <a:spcPts val="1000"/>
              </a:spcBef>
              <a:buNone/>
              <a:defRPr sz="2400">
                <a:effectLst>
                  <a:outerShdw blurRad="50800" algn="ctr" rotWithShape="0">
                    <a:prstClr val="black">
                      <a:alpha val="35000"/>
                    </a:prst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tr-TR" noProof="0"/>
              <a:t>Asıl alt başlık stilini düzenlemek için tıklayın</a:t>
            </a:r>
            <a:endParaRPr lang="tr-TR" noProof="0" dirty="0"/>
          </a:p>
        </p:txBody>
      </p:sp>
    </p:spTree>
    <p:extLst>
      <p:ext uri="{BB962C8B-B14F-4D97-AF65-F5344CB8AC3E}">
        <p14:creationId xmlns:p14="http://schemas.microsoft.com/office/powerpoint/2010/main" val="921788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 için tıklatın</a:t>
            </a:r>
            <a:endParaRPr lang="tr-TR" noProof="0" dirty="0"/>
          </a:p>
        </p:txBody>
      </p:sp>
      <p:sp>
        <p:nvSpPr>
          <p:cNvPr id="3" name="Dikey Metin Yer Tutucusu 2"/>
          <p:cNvSpPr>
            <a:spLocks noGrp="1"/>
          </p:cNvSpPr>
          <p:nvPr>
            <p:ph type="body" orient="vert" idx="1"/>
          </p:nvPr>
        </p:nvSpPr>
        <p:spPr/>
        <p:txBody>
          <a:bodyPr vert="eaVert" rtlCol="0"/>
          <a:lstStyle/>
          <a:p>
            <a:pPr lvl="0" rtl="0"/>
            <a:r>
              <a:rPr lang="tr-TR" noProof="0"/>
              <a:t>Asıl metin stillerini düzenle</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5" name="Alt Bilgi Yer Tutucusu 4"/>
          <p:cNvSpPr>
            <a:spLocks noGrp="1"/>
          </p:cNvSpPr>
          <p:nvPr>
            <p:ph type="ftr" sz="quarter" idx="11"/>
          </p:nvPr>
        </p:nvSpPr>
        <p:spPr/>
        <p:txBody>
          <a:bodyPr rtlCol="0"/>
          <a:lstStyle/>
          <a:p>
            <a:pPr rtl="0"/>
            <a:endParaRPr lang="tr-TR" noProof="0" dirty="0"/>
          </a:p>
        </p:txBody>
      </p:sp>
      <p:sp>
        <p:nvSpPr>
          <p:cNvPr id="4" name="Tarih Yer Tutucusu 3"/>
          <p:cNvSpPr>
            <a:spLocks noGrp="1"/>
          </p:cNvSpPr>
          <p:nvPr>
            <p:ph type="dt" sz="half" idx="10"/>
          </p:nvPr>
        </p:nvSpPr>
        <p:spPr/>
        <p:txBody>
          <a:bodyPr rtlCol="0"/>
          <a:lstStyle/>
          <a:p>
            <a:pPr rtl="0"/>
            <a:endParaRPr lang="tr-TR" noProof="0" dirty="0"/>
          </a:p>
        </p:txBody>
      </p:sp>
      <p:sp>
        <p:nvSpPr>
          <p:cNvPr id="6" name="Slayt Numarası Yer Tutucusu 5"/>
          <p:cNvSpPr>
            <a:spLocks noGrp="1"/>
          </p:cNvSpPr>
          <p:nvPr>
            <p:ph type="sldNum" sz="quarter" idx="12"/>
          </p:nvPr>
        </p:nvSpPr>
        <p:spPr/>
        <p:txBody>
          <a:bodyPr rtlCol="0"/>
          <a:lstStyle/>
          <a:p>
            <a:pPr rtl="0"/>
            <a:fld id="{484FD59D-33F1-4A76-843D-E67207CAFE54}" type="slidenum">
              <a:rPr lang="tr-TR" noProof="0" smtClean="0"/>
              <a:t>‹#›</a:t>
            </a:fld>
            <a:endParaRPr lang="tr-TR" noProof="0" dirty="0"/>
          </a:p>
        </p:txBody>
      </p:sp>
    </p:spTree>
    <p:extLst>
      <p:ext uri="{BB962C8B-B14F-4D97-AF65-F5344CB8AC3E}">
        <p14:creationId xmlns:p14="http://schemas.microsoft.com/office/powerpoint/2010/main" val="1336782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9022080" y="567651"/>
            <a:ext cx="1645920" cy="5452149"/>
          </a:xfrm>
        </p:spPr>
        <p:txBody>
          <a:bodyPr vert="eaVert" rtlCol="0"/>
          <a:lstStyle>
            <a:lvl1pPr>
              <a:defRPr/>
            </a:lvl1pPr>
          </a:lstStyle>
          <a:p>
            <a:pPr rtl="0"/>
            <a:r>
              <a:rPr lang="tr-TR" noProof="0"/>
              <a:t>Asıl başlık stili için tıklatın</a:t>
            </a:r>
            <a:endParaRPr lang="tr-TR" noProof="0" dirty="0"/>
          </a:p>
        </p:txBody>
      </p:sp>
      <p:sp>
        <p:nvSpPr>
          <p:cNvPr id="3" name="Dikey Metin Yer Tutucusu 2"/>
          <p:cNvSpPr>
            <a:spLocks noGrp="1"/>
          </p:cNvSpPr>
          <p:nvPr>
            <p:ph type="body" orient="vert" idx="1"/>
          </p:nvPr>
        </p:nvSpPr>
        <p:spPr>
          <a:xfrm>
            <a:off x="1524000" y="567652"/>
            <a:ext cx="7315200" cy="5452148"/>
          </a:xfrm>
        </p:spPr>
        <p:txBody>
          <a:bodyPr vert="eaVert" rtlCol="0"/>
          <a:lstStyle/>
          <a:p>
            <a:pPr lvl="0" rtl="0"/>
            <a:r>
              <a:rPr lang="tr-TR" noProof="0"/>
              <a:t>Asıl metin stillerini düzenle</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5" name="Alt Bilgi Yer Tutucusu 4"/>
          <p:cNvSpPr>
            <a:spLocks noGrp="1"/>
          </p:cNvSpPr>
          <p:nvPr>
            <p:ph type="ftr" sz="quarter" idx="11"/>
          </p:nvPr>
        </p:nvSpPr>
        <p:spPr/>
        <p:txBody>
          <a:bodyPr rtlCol="0"/>
          <a:lstStyle/>
          <a:p>
            <a:pPr rtl="0"/>
            <a:endParaRPr lang="tr-TR" noProof="0" dirty="0"/>
          </a:p>
        </p:txBody>
      </p:sp>
      <p:sp>
        <p:nvSpPr>
          <p:cNvPr id="4" name="Tarih Yer Tutucusu 3"/>
          <p:cNvSpPr>
            <a:spLocks noGrp="1"/>
          </p:cNvSpPr>
          <p:nvPr>
            <p:ph type="dt" sz="half" idx="10"/>
          </p:nvPr>
        </p:nvSpPr>
        <p:spPr/>
        <p:txBody>
          <a:bodyPr rtlCol="0"/>
          <a:lstStyle/>
          <a:p>
            <a:pPr rtl="0"/>
            <a:endParaRPr lang="tr-TR" noProof="0" dirty="0"/>
          </a:p>
        </p:txBody>
      </p:sp>
      <p:sp>
        <p:nvSpPr>
          <p:cNvPr id="6" name="Slayt Numarası Yer Tutucusu 5"/>
          <p:cNvSpPr>
            <a:spLocks noGrp="1"/>
          </p:cNvSpPr>
          <p:nvPr>
            <p:ph type="sldNum" sz="quarter" idx="12"/>
          </p:nvPr>
        </p:nvSpPr>
        <p:spPr/>
        <p:txBody>
          <a:bodyPr rtlCol="0"/>
          <a:lstStyle/>
          <a:p>
            <a:pPr rtl="0"/>
            <a:fld id="{484FD59D-33F1-4A76-843D-E67207CAFE54}" type="slidenum">
              <a:rPr lang="tr-TR" noProof="0" smtClean="0"/>
              <a:t>‹#›</a:t>
            </a:fld>
            <a:endParaRPr lang="tr-TR" noProof="0" dirty="0"/>
          </a:p>
        </p:txBody>
      </p:sp>
    </p:spTree>
    <p:extLst>
      <p:ext uri="{BB962C8B-B14F-4D97-AF65-F5344CB8AC3E}">
        <p14:creationId xmlns:p14="http://schemas.microsoft.com/office/powerpoint/2010/main" val="2650738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 için tıklatın</a:t>
            </a:r>
            <a:endParaRPr lang="tr-TR" noProof="0" dirty="0"/>
          </a:p>
        </p:txBody>
      </p:sp>
      <p:sp>
        <p:nvSpPr>
          <p:cNvPr id="3" name="İçerik Yer Tutucusu 2"/>
          <p:cNvSpPr>
            <a:spLocks noGrp="1"/>
          </p:cNvSpPr>
          <p:nvPr>
            <p:ph idx="1"/>
          </p:nvPr>
        </p:nvSpPr>
        <p:spPr/>
        <p:txBody>
          <a:bodyPr rtlCol="0"/>
          <a:lstStyle/>
          <a:p>
            <a:pPr lvl="0" rtl="0"/>
            <a:r>
              <a:rPr lang="tr-TR" noProof="0"/>
              <a:t>Asıl metin stillerini düzenle</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5" name="Alt Bilgi Yer Tutucusu 4"/>
          <p:cNvSpPr>
            <a:spLocks noGrp="1"/>
          </p:cNvSpPr>
          <p:nvPr>
            <p:ph type="ftr" sz="quarter" idx="11"/>
          </p:nvPr>
        </p:nvSpPr>
        <p:spPr/>
        <p:txBody>
          <a:bodyPr rtlCol="0"/>
          <a:lstStyle/>
          <a:p>
            <a:pPr rtl="0"/>
            <a:endParaRPr lang="tr-TR" noProof="0" dirty="0"/>
          </a:p>
        </p:txBody>
      </p:sp>
      <p:sp>
        <p:nvSpPr>
          <p:cNvPr id="4" name="Tarih Yer Tutucusu 3"/>
          <p:cNvSpPr>
            <a:spLocks noGrp="1"/>
          </p:cNvSpPr>
          <p:nvPr>
            <p:ph type="dt" sz="half" idx="10"/>
          </p:nvPr>
        </p:nvSpPr>
        <p:spPr/>
        <p:txBody>
          <a:bodyPr rtlCol="0"/>
          <a:lstStyle/>
          <a:p>
            <a:pPr rtl="0"/>
            <a:endParaRPr lang="tr-TR" noProof="0" dirty="0"/>
          </a:p>
        </p:txBody>
      </p:sp>
      <p:sp>
        <p:nvSpPr>
          <p:cNvPr id="6" name="Slayt Numarası Yer Tutucusu 5"/>
          <p:cNvSpPr>
            <a:spLocks noGrp="1"/>
          </p:cNvSpPr>
          <p:nvPr>
            <p:ph type="sldNum" sz="quarter" idx="12"/>
          </p:nvPr>
        </p:nvSpPr>
        <p:spPr/>
        <p:txBody>
          <a:bodyPr rtlCol="0"/>
          <a:lstStyle/>
          <a:p>
            <a:pPr rtl="0"/>
            <a:fld id="{484FD59D-33F1-4A76-843D-E67207CAFE54}" type="slidenum">
              <a:rPr lang="tr-TR" noProof="0" smtClean="0"/>
              <a:t>‹#›</a:t>
            </a:fld>
            <a:endParaRPr lang="tr-TR" noProof="0" dirty="0"/>
          </a:p>
        </p:txBody>
      </p:sp>
    </p:spTree>
    <p:extLst>
      <p:ext uri="{BB962C8B-B14F-4D97-AF65-F5344CB8AC3E}">
        <p14:creationId xmlns:p14="http://schemas.microsoft.com/office/powerpoint/2010/main" val="3264311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grpSp>
        <p:nvGrpSpPr>
          <p:cNvPr id="84" name="Grup 83" descr="Slaydın sol tarafında bir çiçek grubu"/>
          <p:cNvGrpSpPr/>
          <p:nvPr/>
        </p:nvGrpSpPr>
        <p:grpSpPr bwMode="gray">
          <a:xfrm>
            <a:off x="-111192" y="56187"/>
            <a:ext cx="1187090" cy="6801813"/>
            <a:chOff x="-111192" y="56187"/>
            <a:chExt cx="1187090" cy="6801813"/>
          </a:xfrm>
        </p:grpSpPr>
        <p:sp>
          <p:nvSpPr>
            <p:cNvPr id="7" name="Serbest Form 6"/>
            <p:cNvSpPr>
              <a:spLocks/>
            </p:cNvSpPr>
            <p:nvPr/>
          </p:nvSpPr>
          <p:spPr bwMode="gray">
            <a:xfrm rot="21370907">
              <a:off x="309865" y="3163138"/>
              <a:ext cx="115581" cy="111454"/>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 name="Oval 33"/>
            <p:cNvSpPr>
              <a:spLocks noChangeArrowheads="1"/>
            </p:cNvSpPr>
            <p:nvPr/>
          </p:nvSpPr>
          <p:spPr bwMode="gray">
            <a:xfrm rot="21370907">
              <a:off x="156317" y="389499"/>
              <a:ext cx="107325" cy="90813"/>
            </a:xfrm>
            <a:prstGeom prst="ellipse">
              <a:avLst/>
            </a:pr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nvGrpSpPr>
            <p:cNvPr id="9" name="Grup 8"/>
            <p:cNvGrpSpPr/>
            <p:nvPr/>
          </p:nvGrpSpPr>
          <p:grpSpPr bwMode="gray">
            <a:xfrm rot="21351673">
              <a:off x="188910" y="3285460"/>
              <a:ext cx="886988" cy="656333"/>
              <a:chOff x="452438" y="3540125"/>
              <a:chExt cx="750888" cy="555625"/>
            </a:xfrm>
          </p:grpSpPr>
          <p:sp>
            <p:nvSpPr>
              <p:cNvPr id="10" name="Serbest Form 9"/>
              <p:cNvSpPr>
                <a:spLocks/>
              </p:cNvSpPr>
              <p:nvPr/>
            </p:nvSpPr>
            <p:spPr bwMode="gray">
              <a:xfrm flipH="1">
                <a:off x="546100" y="3540125"/>
                <a:ext cx="657226" cy="555625"/>
              </a:xfrm>
              <a:custGeom>
                <a:avLst/>
                <a:gdLst>
                  <a:gd name="T0" fmla="*/ 265 w 267"/>
                  <a:gd name="T1" fmla="*/ 93 h 227"/>
                  <a:gd name="T2" fmla="*/ 192 w 267"/>
                  <a:gd name="T3" fmla="*/ 3 h 227"/>
                  <a:gd name="T4" fmla="*/ 130 w 267"/>
                  <a:gd name="T5" fmla="*/ 64 h 227"/>
                  <a:gd name="T6" fmla="*/ 52 w 267"/>
                  <a:gd name="T7" fmla="*/ 86 h 227"/>
                  <a:gd name="T8" fmla="*/ 208 w 267"/>
                  <a:gd name="T9" fmla="*/ 200 h 227"/>
                  <a:gd name="T10" fmla="*/ 265 w 267"/>
                  <a:gd name="T11" fmla="*/ 93 h 227"/>
                </a:gdLst>
                <a:ahLst/>
                <a:cxnLst>
                  <a:cxn ang="0">
                    <a:pos x="T0" y="T1"/>
                  </a:cxn>
                  <a:cxn ang="0">
                    <a:pos x="T2" y="T3"/>
                  </a:cxn>
                  <a:cxn ang="0">
                    <a:pos x="T4" y="T5"/>
                  </a:cxn>
                  <a:cxn ang="0">
                    <a:pos x="T6" y="T7"/>
                  </a:cxn>
                  <a:cxn ang="0">
                    <a:pos x="T8" y="T9"/>
                  </a:cxn>
                  <a:cxn ang="0">
                    <a:pos x="T10" y="T11"/>
                  </a:cxn>
                </a:cxnLst>
                <a:rect l="0" t="0" r="r" b="b"/>
                <a:pathLst>
                  <a:path w="267" h="227">
                    <a:moveTo>
                      <a:pt x="265" y="93"/>
                    </a:moveTo>
                    <a:cubicBezTo>
                      <a:pt x="263" y="39"/>
                      <a:pt x="218" y="0"/>
                      <a:pt x="192" y="3"/>
                    </a:cubicBezTo>
                    <a:cubicBezTo>
                      <a:pt x="151" y="8"/>
                      <a:pt x="133" y="33"/>
                      <a:pt x="130" y="64"/>
                    </a:cubicBezTo>
                    <a:cubicBezTo>
                      <a:pt x="95" y="57"/>
                      <a:pt x="61" y="69"/>
                      <a:pt x="52" y="86"/>
                    </a:cubicBezTo>
                    <a:cubicBezTo>
                      <a:pt x="0" y="183"/>
                      <a:pt x="156" y="227"/>
                      <a:pt x="208" y="200"/>
                    </a:cubicBezTo>
                    <a:cubicBezTo>
                      <a:pt x="232" y="195"/>
                      <a:pt x="267" y="136"/>
                      <a:pt x="265" y="93"/>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 name="Serbest Form 10"/>
              <p:cNvSpPr>
                <a:spLocks/>
              </p:cNvSpPr>
              <p:nvPr/>
            </p:nvSpPr>
            <p:spPr bwMode="gray">
              <a:xfrm flipH="1">
                <a:off x="452438" y="3581400"/>
                <a:ext cx="735013" cy="509587"/>
              </a:xfrm>
              <a:custGeom>
                <a:avLst/>
                <a:gdLst>
                  <a:gd name="T0" fmla="*/ 291 w 299"/>
                  <a:gd name="T1" fmla="*/ 15 h 208"/>
                  <a:gd name="T2" fmla="*/ 201 w 299"/>
                  <a:gd name="T3" fmla="*/ 160 h 208"/>
                  <a:gd name="T4" fmla="*/ 176 w 299"/>
                  <a:gd name="T5" fmla="*/ 94 h 208"/>
                  <a:gd name="T6" fmla="*/ 108 w 299"/>
                  <a:gd name="T7" fmla="*/ 20 h 208"/>
                  <a:gd name="T8" fmla="*/ 176 w 299"/>
                  <a:gd name="T9" fmla="*/ 172 h 208"/>
                  <a:gd name="T10" fmla="*/ 107 w 299"/>
                  <a:gd name="T11" fmla="*/ 150 h 208"/>
                  <a:gd name="T12" fmla="*/ 6 w 299"/>
                  <a:gd name="T13" fmla="*/ 157 h 208"/>
                  <a:gd name="T14" fmla="*/ 199 w 299"/>
                  <a:gd name="T15" fmla="*/ 192 h 208"/>
                  <a:gd name="T16" fmla="*/ 203 w 299"/>
                  <a:gd name="T17" fmla="*/ 192 h 208"/>
                  <a:gd name="T18" fmla="*/ 205 w 299"/>
                  <a:gd name="T19" fmla="*/ 189 h 208"/>
                  <a:gd name="T20" fmla="*/ 267 w 299"/>
                  <a:gd name="T21" fmla="*/ 113 h 208"/>
                  <a:gd name="T22" fmla="*/ 291 w 299"/>
                  <a:gd name="T23" fmla="*/ 15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9" h="208">
                    <a:moveTo>
                      <a:pt x="291" y="15"/>
                    </a:moveTo>
                    <a:cubicBezTo>
                      <a:pt x="262" y="0"/>
                      <a:pt x="214" y="106"/>
                      <a:pt x="201" y="160"/>
                    </a:cubicBezTo>
                    <a:cubicBezTo>
                      <a:pt x="196" y="140"/>
                      <a:pt x="186" y="115"/>
                      <a:pt x="176" y="94"/>
                    </a:cubicBezTo>
                    <a:cubicBezTo>
                      <a:pt x="150" y="46"/>
                      <a:pt x="116" y="15"/>
                      <a:pt x="108" y="20"/>
                    </a:cubicBezTo>
                    <a:cubicBezTo>
                      <a:pt x="80" y="36"/>
                      <a:pt x="138" y="130"/>
                      <a:pt x="176" y="172"/>
                    </a:cubicBezTo>
                    <a:cubicBezTo>
                      <a:pt x="157" y="164"/>
                      <a:pt x="130" y="154"/>
                      <a:pt x="107" y="150"/>
                    </a:cubicBezTo>
                    <a:cubicBezTo>
                      <a:pt x="53" y="140"/>
                      <a:pt x="7" y="148"/>
                      <a:pt x="6" y="157"/>
                    </a:cubicBezTo>
                    <a:cubicBezTo>
                      <a:pt x="0" y="197"/>
                      <a:pt x="179" y="208"/>
                      <a:pt x="199" y="192"/>
                    </a:cubicBezTo>
                    <a:cubicBezTo>
                      <a:pt x="200" y="193"/>
                      <a:pt x="202" y="193"/>
                      <a:pt x="203" y="192"/>
                    </a:cubicBezTo>
                    <a:cubicBezTo>
                      <a:pt x="204" y="192"/>
                      <a:pt x="205" y="191"/>
                      <a:pt x="205" y="189"/>
                    </a:cubicBezTo>
                    <a:cubicBezTo>
                      <a:pt x="218" y="182"/>
                      <a:pt x="249" y="146"/>
                      <a:pt x="267" y="113"/>
                    </a:cubicBezTo>
                    <a:cubicBezTo>
                      <a:pt x="292" y="65"/>
                      <a:pt x="299" y="19"/>
                      <a:pt x="291" y="15"/>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sp>
          <p:nvSpPr>
            <p:cNvPr id="12" name="Serbest Form 11"/>
            <p:cNvSpPr>
              <a:spLocks/>
            </p:cNvSpPr>
            <p:nvPr/>
          </p:nvSpPr>
          <p:spPr bwMode="gray">
            <a:xfrm rot="21370907">
              <a:off x="40737" y="3810995"/>
              <a:ext cx="338487" cy="336423"/>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 name="Serbest Form 12"/>
            <p:cNvSpPr>
              <a:spLocks/>
            </p:cNvSpPr>
            <p:nvPr/>
          </p:nvSpPr>
          <p:spPr bwMode="gray">
            <a:xfrm rot="1029304">
              <a:off x="-5757" y="2131015"/>
              <a:ext cx="717568" cy="786784"/>
            </a:xfrm>
            <a:custGeom>
              <a:avLst/>
              <a:gdLst>
                <a:gd name="connsiteX0" fmla="*/ 624166 w 717568"/>
                <a:gd name="connsiteY0" fmla="*/ 7939 h 786784"/>
                <a:gd name="connsiteX1" fmla="*/ 680993 w 717568"/>
                <a:gd name="connsiteY1" fmla="*/ 7779 h 786784"/>
                <a:gd name="connsiteX2" fmla="*/ 244665 w 717568"/>
                <a:gd name="connsiteY2" fmla="*/ 782347 h 786784"/>
                <a:gd name="connsiteX3" fmla="*/ 109114 w 717568"/>
                <a:gd name="connsiteY3" fmla="*/ 756152 h 786784"/>
                <a:gd name="connsiteX4" fmla="*/ 99313 w 717568"/>
                <a:gd name="connsiteY4" fmla="*/ 749712 h 786784"/>
                <a:gd name="connsiteX5" fmla="*/ 0 w 717568"/>
                <a:gd name="connsiteY5" fmla="*/ 427989 h 786784"/>
                <a:gd name="connsiteX6" fmla="*/ 3400 w 717568"/>
                <a:gd name="connsiteY6" fmla="*/ 430734 h 786784"/>
                <a:gd name="connsiteX7" fmla="*/ 260064 w 717568"/>
                <a:gd name="connsiteY7" fmla="*/ 731389 h 786784"/>
                <a:gd name="connsiteX8" fmla="*/ 624166 w 717568"/>
                <a:gd name="connsiteY8" fmla="*/ 7939 h 786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7568" h="786784">
                  <a:moveTo>
                    <a:pt x="624166" y="7939"/>
                  </a:moveTo>
                  <a:cubicBezTo>
                    <a:pt x="643937" y="-2174"/>
                    <a:pt x="663027" y="-3050"/>
                    <a:pt x="680993" y="7779"/>
                  </a:cubicBezTo>
                  <a:cubicBezTo>
                    <a:pt x="870924" y="119888"/>
                    <a:pt x="260065" y="848593"/>
                    <a:pt x="244665" y="782347"/>
                  </a:cubicBezTo>
                  <a:cubicBezTo>
                    <a:pt x="206165" y="793813"/>
                    <a:pt x="158682" y="782347"/>
                    <a:pt x="109114" y="756152"/>
                  </a:cubicBezTo>
                  <a:lnTo>
                    <a:pt x="99313" y="749712"/>
                  </a:lnTo>
                  <a:lnTo>
                    <a:pt x="0" y="427989"/>
                  </a:lnTo>
                  <a:lnTo>
                    <a:pt x="3400" y="430734"/>
                  </a:lnTo>
                  <a:cubicBezTo>
                    <a:pt x="113766" y="527555"/>
                    <a:pt x="231831" y="660047"/>
                    <a:pt x="260064" y="731389"/>
                  </a:cubicBezTo>
                  <a:cubicBezTo>
                    <a:pt x="313964" y="602081"/>
                    <a:pt x="485768" y="78723"/>
                    <a:pt x="624166" y="7939"/>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noAutofit/>
            </a:bodyPr>
            <a:lstStyle/>
            <a:p>
              <a:pPr rtl="0"/>
              <a:endParaRPr lang="tr-TR" noProof="0" dirty="0"/>
            </a:p>
          </p:txBody>
        </p:sp>
        <p:sp>
          <p:nvSpPr>
            <p:cNvPr id="14" name="Serbest Form 13"/>
            <p:cNvSpPr>
              <a:spLocks/>
            </p:cNvSpPr>
            <p:nvPr/>
          </p:nvSpPr>
          <p:spPr bwMode="gray">
            <a:xfrm rot="229093" flipH="1">
              <a:off x="363693" y="5127408"/>
              <a:ext cx="115581" cy="111454"/>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 name="Serbest Form 14"/>
            <p:cNvSpPr>
              <a:spLocks/>
            </p:cNvSpPr>
            <p:nvPr/>
          </p:nvSpPr>
          <p:spPr bwMode="gray">
            <a:xfrm rot="229093" flipH="1">
              <a:off x="820539" y="6496790"/>
              <a:ext cx="130517" cy="129721"/>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 name="Serbest Form 15"/>
            <p:cNvSpPr>
              <a:spLocks/>
            </p:cNvSpPr>
            <p:nvPr/>
          </p:nvSpPr>
          <p:spPr bwMode="gray">
            <a:xfrm rot="18488757">
              <a:off x="56320" y="5556204"/>
              <a:ext cx="303358" cy="304647"/>
            </a:xfrm>
            <a:custGeom>
              <a:avLst/>
              <a:gdLst>
                <a:gd name="T0" fmla="*/ 117 w 117"/>
                <a:gd name="T1" fmla="*/ 67 h 117"/>
                <a:gd name="T2" fmla="*/ 103 w 117"/>
                <a:gd name="T3" fmla="*/ 54 h 117"/>
                <a:gd name="T4" fmla="*/ 114 w 117"/>
                <a:gd name="T5" fmla="*/ 40 h 117"/>
                <a:gd name="T6" fmla="*/ 100 w 117"/>
                <a:gd name="T7" fmla="*/ 35 h 117"/>
                <a:gd name="T8" fmla="*/ 103 w 117"/>
                <a:gd name="T9" fmla="*/ 20 h 117"/>
                <a:gd name="T10" fmla="*/ 86 w 117"/>
                <a:gd name="T11" fmla="*/ 22 h 117"/>
                <a:gd name="T12" fmla="*/ 83 w 117"/>
                <a:gd name="T13" fmla="*/ 5 h 117"/>
                <a:gd name="T14" fmla="*/ 68 w 117"/>
                <a:gd name="T15" fmla="*/ 13 h 117"/>
                <a:gd name="T16" fmla="*/ 59 w 117"/>
                <a:gd name="T17" fmla="*/ 0 h 117"/>
                <a:gd name="T18" fmla="*/ 47 w 117"/>
                <a:gd name="T19" fmla="*/ 20 h 117"/>
                <a:gd name="T20" fmla="*/ 26 w 117"/>
                <a:gd name="T21" fmla="*/ 9 h 117"/>
                <a:gd name="T22" fmla="*/ 25 w 117"/>
                <a:gd name="T23" fmla="*/ 22 h 117"/>
                <a:gd name="T24" fmla="*/ 12 w 117"/>
                <a:gd name="T25" fmla="*/ 23 h 117"/>
                <a:gd name="T26" fmla="*/ 19 w 117"/>
                <a:gd name="T27" fmla="*/ 42 h 117"/>
                <a:gd name="T28" fmla="*/ 1 w 117"/>
                <a:gd name="T29" fmla="*/ 50 h 117"/>
                <a:gd name="T30" fmla="*/ 15 w 117"/>
                <a:gd name="T31" fmla="*/ 62 h 117"/>
                <a:gd name="T32" fmla="*/ 3 w 117"/>
                <a:gd name="T33" fmla="*/ 77 h 117"/>
                <a:gd name="T34" fmla="*/ 18 w 117"/>
                <a:gd name="T35" fmla="*/ 81 h 117"/>
                <a:gd name="T36" fmla="*/ 14 w 117"/>
                <a:gd name="T37" fmla="*/ 97 h 117"/>
                <a:gd name="T38" fmla="*/ 32 w 117"/>
                <a:gd name="T39" fmla="*/ 95 h 117"/>
                <a:gd name="T40" fmla="*/ 35 w 117"/>
                <a:gd name="T41" fmla="*/ 112 h 117"/>
                <a:gd name="T42" fmla="*/ 49 w 117"/>
                <a:gd name="T43" fmla="*/ 103 h 117"/>
                <a:gd name="T44" fmla="*/ 59 w 117"/>
                <a:gd name="T45" fmla="*/ 117 h 117"/>
                <a:gd name="T46" fmla="*/ 70 w 117"/>
                <a:gd name="T47" fmla="*/ 96 h 117"/>
                <a:gd name="T48" fmla="*/ 91 w 117"/>
                <a:gd name="T49" fmla="*/ 107 h 117"/>
                <a:gd name="T50" fmla="*/ 93 w 117"/>
                <a:gd name="T51" fmla="*/ 94 h 117"/>
                <a:gd name="T52" fmla="*/ 105 w 117"/>
                <a:gd name="T53" fmla="*/ 93 h 117"/>
                <a:gd name="T54" fmla="*/ 98 w 117"/>
                <a:gd name="T55" fmla="*/ 75 h 117"/>
                <a:gd name="T56" fmla="*/ 117 w 117"/>
                <a:gd name="T57" fmla="*/ 6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 name="Serbest Form 16"/>
            <p:cNvSpPr>
              <a:spLocks/>
            </p:cNvSpPr>
            <p:nvPr/>
          </p:nvSpPr>
          <p:spPr bwMode="gray">
            <a:xfrm rot="21540920" flipH="1">
              <a:off x="309775" y="56187"/>
              <a:ext cx="173372" cy="171307"/>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8" name="Oval 33"/>
            <p:cNvSpPr>
              <a:spLocks noChangeArrowheads="1"/>
            </p:cNvSpPr>
            <p:nvPr/>
          </p:nvSpPr>
          <p:spPr bwMode="gray">
            <a:xfrm rot="21540920" flipH="1">
              <a:off x="77245" y="2006726"/>
              <a:ext cx="107325" cy="90813"/>
            </a:xfrm>
            <a:prstGeom prst="ellipse">
              <a:avLst/>
            </a:pr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9" name="Serbest Form 27"/>
            <p:cNvSpPr>
              <a:spLocks/>
            </p:cNvSpPr>
            <p:nvPr/>
          </p:nvSpPr>
          <p:spPr bwMode="gray">
            <a:xfrm rot="19007982" flipV="1">
              <a:off x="756768" y="5796628"/>
              <a:ext cx="138254" cy="141654"/>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lvl="0" rtl="0"/>
              <a:endParaRPr lang="tr-TR" noProof="0" dirty="0"/>
            </a:p>
          </p:txBody>
        </p:sp>
        <p:sp>
          <p:nvSpPr>
            <p:cNvPr id="20" name="Serbest Form 19"/>
            <p:cNvSpPr/>
            <p:nvPr/>
          </p:nvSpPr>
          <p:spPr bwMode="gray">
            <a:xfrm>
              <a:off x="-111192" y="5906666"/>
              <a:ext cx="670" cy="8039"/>
            </a:xfrm>
            <a:custGeom>
              <a:avLst/>
              <a:gdLst>
                <a:gd name="connsiteX0" fmla="*/ 133 w 591"/>
                <a:gd name="connsiteY0" fmla="*/ 57 h 7090"/>
                <a:gd name="connsiteX1" fmla="*/ 502 w 591"/>
                <a:gd name="connsiteY1" fmla="*/ 3724 h 7090"/>
                <a:gd name="connsiteX2" fmla="*/ 591 w 591"/>
                <a:gd name="connsiteY2" fmla="*/ 5706 h 7090"/>
                <a:gd name="connsiteX3" fmla="*/ 1 w 591"/>
                <a:gd name="connsiteY3" fmla="*/ 7090 h 7090"/>
                <a:gd name="connsiteX4" fmla="*/ 133 w 591"/>
                <a:gd name="connsiteY4" fmla="*/ 57 h 70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1" h="7090">
                  <a:moveTo>
                    <a:pt x="133" y="57"/>
                  </a:moveTo>
                  <a:cubicBezTo>
                    <a:pt x="221" y="-306"/>
                    <a:pt x="348" y="1114"/>
                    <a:pt x="502" y="3724"/>
                  </a:cubicBezTo>
                  <a:lnTo>
                    <a:pt x="591" y="5706"/>
                  </a:lnTo>
                  <a:lnTo>
                    <a:pt x="1" y="7090"/>
                  </a:lnTo>
                  <a:cubicBezTo>
                    <a:pt x="-4" y="2567"/>
                    <a:pt x="45" y="420"/>
                    <a:pt x="133" y="5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21" name="Serbest Form 49"/>
            <p:cNvSpPr>
              <a:spLocks/>
            </p:cNvSpPr>
            <p:nvPr/>
          </p:nvSpPr>
          <p:spPr bwMode="gray">
            <a:xfrm rot="238563">
              <a:off x="193325" y="5986638"/>
              <a:ext cx="587092" cy="435643"/>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 name="connsiteX0" fmla="*/ 437 w 8676"/>
                <a:gd name="connsiteY0" fmla="*/ 38 h 8343"/>
                <a:gd name="connsiteX1" fmla="*/ 3833 w 8676"/>
                <a:gd name="connsiteY1" fmla="*/ 6489 h 8343"/>
                <a:gd name="connsiteX2" fmla="*/ 8676 w 8676"/>
                <a:gd name="connsiteY2" fmla="*/ 1731 h 8343"/>
                <a:gd name="connsiteX3" fmla="*/ 3823 w 8676"/>
                <a:gd name="connsiteY3" fmla="*/ 8271 h 8343"/>
                <a:gd name="connsiteX4" fmla="*/ 3582 w 8676"/>
                <a:gd name="connsiteY4" fmla="*/ 8102 h 8343"/>
                <a:gd name="connsiteX5" fmla="*/ 437 w 8676"/>
                <a:gd name="connsiteY5" fmla="*/ 38 h 8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76" h="8343">
                  <a:moveTo>
                    <a:pt x="437" y="38"/>
                  </a:moveTo>
                  <a:cubicBezTo>
                    <a:pt x="1758" y="602"/>
                    <a:pt x="3645" y="4151"/>
                    <a:pt x="3833" y="6489"/>
                  </a:cubicBezTo>
                  <a:cubicBezTo>
                    <a:pt x="5091" y="4070"/>
                    <a:pt x="8676" y="-43"/>
                    <a:pt x="8676" y="1731"/>
                  </a:cubicBezTo>
                  <a:cubicBezTo>
                    <a:pt x="8613" y="4070"/>
                    <a:pt x="5458" y="8997"/>
                    <a:pt x="3823" y="8271"/>
                  </a:cubicBezTo>
                  <a:cubicBezTo>
                    <a:pt x="3760" y="8352"/>
                    <a:pt x="3582" y="8022"/>
                    <a:pt x="3582" y="8102"/>
                  </a:cubicBezTo>
                  <a:cubicBezTo>
                    <a:pt x="2764" y="9312"/>
                    <a:pt x="-1324" y="-688"/>
                    <a:pt x="437" y="38"/>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2" name="Serbest Form 21"/>
            <p:cNvSpPr/>
            <p:nvPr/>
          </p:nvSpPr>
          <p:spPr bwMode="gray">
            <a:xfrm>
              <a:off x="-5482" y="1265703"/>
              <a:ext cx="764564" cy="2440644"/>
            </a:xfrm>
            <a:custGeom>
              <a:avLst/>
              <a:gdLst>
                <a:gd name="connsiteX0" fmla="*/ 762840 w 764564"/>
                <a:gd name="connsiteY0" fmla="*/ 0 h 2440644"/>
                <a:gd name="connsiteX1" fmla="*/ 764564 w 764564"/>
                <a:gd name="connsiteY1" fmla="*/ 6597 h 2440644"/>
                <a:gd name="connsiteX2" fmla="*/ 415990 w 764564"/>
                <a:gd name="connsiteY2" fmla="*/ 745997 h 2440644"/>
                <a:gd name="connsiteX3" fmla="*/ 496527 w 764564"/>
                <a:gd name="connsiteY3" fmla="*/ 655633 h 2440644"/>
                <a:gd name="connsiteX4" fmla="*/ 498251 w 764564"/>
                <a:gd name="connsiteY4" fmla="*/ 662230 h 2440644"/>
                <a:gd name="connsiteX5" fmla="*/ 412572 w 764564"/>
                <a:gd name="connsiteY5" fmla="*/ 757070 h 2440644"/>
                <a:gd name="connsiteX6" fmla="*/ 132423 w 764564"/>
                <a:gd name="connsiteY6" fmla="*/ 1794536 h 2440644"/>
                <a:gd name="connsiteX7" fmla="*/ 12481 w 764564"/>
                <a:gd name="connsiteY7" fmla="*/ 2370241 h 2440644"/>
                <a:gd name="connsiteX8" fmla="*/ 0 w 764564"/>
                <a:gd name="connsiteY8" fmla="*/ 2440644 h 2440644"/>
                <a:gd name="connsiteX9" fmla="*/ 0 w 764564"/>
                <a:gd name="connsiteY9" fmla="*/ 2414471 h 2440644"/>
                <a:gd name="connsiteX10" fmla="*/ 8605 w 764564"/>
                <a:gd name="connsiteY10" fmla="*/ 2365918 h 2440644"/>
                <a:gd name="connsiteX11" fmla="*/ 127275 w 764564"/>
                <a:gd name="connsiteY11" fmla="*/ 1794968 h 2440644"/>
                <a:gd name="connsiteX12" fmla="*/ 762840 w 764564"/>
                <a:gd name="connsiteY12" fmla="*/ 0 h 2440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4564" h="2440644">
                  <a:moveTo>
                    <a:pt x="762840" y="0"/>
                  </a:moveTo>
                  <a:cubicBezTo>
                    <a:pt x="764564" y="6597"/>
                    <a:pt x="764564" y="6597"/>
                    <a:pt x="764564" y="6597"/>
                  </a:cubicBezTo>
                  <a:cubicBezTo>
                    <a:pt x="661164" y="110118"/>
                    <a:pt x="539650" y="369766"/>
                    <a:pt x="415990" y="745997"/>
                  </a:cubicBezTo>
                  <a:cubicBezTo>
                    <a:pt x="496527" y="655633"/>
                    <a:pt x="496527" y="655633"/>
                    <a:pt x="496527" y="655633"/>
                  </a:cubicBezTo>
                  <a:cubicBezTo>
                    <a:pt x="498251" y="662230"/>
                    <a:pt x="498251" y="662230"/>
                    <a:pt x="498251" y="662230"/>
                  </a:cubicBezTo>
                  <a:cubicBezTo>
                    <a:pt x="412572" y="757070"/>
                    <a:pt x="412572" y="757070"/>
                    <a:pt x="412572" y="757070"/>
                  </a:cubicBezTo>
                  <a:cubicBezTo>
                    <a:pt x="318542" y="1041374"/>
                    <a:pt x="223452" y="1394081"/>
                    <a:pt x="132423" y="1794536"/>
                  </a:cubicBezTo>
                  <a:cubicBezTo>
                    <a:pt x="87192" y="1992829"/>
                    <a:pt x="46889" y="2187085"/>
                    <a:pt x="12481" y="2370241"/>
                  </a:cubicBezTo>
                  <a:lnTo>
                    <a:pt x="0" y="2440644"/>
                  </a:lnTo>
                  <a:lnTo>
                    <a:pt x="0" y="2414471"/>
                  </a:lnTo>
                  <a:lnTo>
                    <a:pt x="8605" y="2365918"/>
                  </a:lnTo>
                  <a:cubicBezTo>
                    <a:pt x="42739" y="2184035"/>
                    <a:pt x="82614" y="1991416"/>
                    <a:pt x="127275" y="1794968"/>
                  </a:cubicBezTo>
                  <a:cubicBezTo>
                    <a:pt x="341194" y="854304"/>
                    <a:pt x="578318" y="183597"/>
                    <a:pt x="762840"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23" name="Grup 22"/>
            <p:cNvGrpSpPr/>
            <p:nvPr/>
          </p:nvGrpSpPr>
          <p:grpSpPr bwMode="gray">
            <a:xfrm rot="399179" flipH="1">
              <a:off x="322913" y="912037"/>
              <a:ext cx="740803" cy="743600"/>
              <a:chOff x="2051052" y="5522596"/>
              <a:chExt cx="892175" cy="895542"/>
            </a:xfrm>
          </p:grpSpPr>
          <p:sp>
            <p:nvSpPr>
              <p:cNvPr id="24" name="Serbest Form 5"/>
              <p:cNvSpPr>
                <a:spLocks/>
              </p:cNvSpPr>
              <p:nvPr/>
            </p:nvSpPr>
            <p:spPr bwMode="gray">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5" name="Satır 6"/>
              <p:cNvSpPr>
                <a:spLocks noChangeShapeType="1"/>
              </p:cNvSpPr>
              <p:nvPr/>
            </p:nvSpPr>
            <p:spPr bwMode="gray">
              <a:xfrm flipV="1">
                <a:off x="2411413"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6" name="Serbest Form 32"/>
              <p:cNvSpPr>
                <a:spLocks/>
              </p:cNvSpPr>
              <p:nvPr/>
            </p:nvSpPr>
            <p:spPr bwMode="gray">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7" name="Serbest Form 33"/>
              <p:cNvSpPr>
                <a:spLocks/>
              </p:cNvSpPr>
              <p:nvPr/>
            </p:nvSpPr>
            <p:spPr bwMode="gray">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8" name="Serbest Form 32"/>
              <p:cNvSpPr>
                <a:spLocks/>
              </p:cNvSpPr>
              <p:nvPr/>
            </p:nvSpPr>
            <p:spPr bwMode="gray">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9" name="Oval 28"/>
              <p:cNvSpPr/>
              <p:nvPr/>
            </p:nvSpPr>
            <p:spPr bwMode="gray">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sp>
          <p:nvSpPr>
            <p:cNvPr id="30" name="Serbest Form 29"/>
            <p:cNvSpPr>
              <a:spLocks/>
            </p:cNvSpPr>
            <p:nvPr/>
          </p:nvSpPr>
          <p:spPr bwMode="gray">
            <a:xfrm rot="21370907">
              <a:off x="453244" y="1821965"/>
              <a:ext cx="173372" cy="171307"/>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1" name="Serbest Form 30"/>
            <p:cNvSpPr/>
            <p:nvPr/>
          </p:nvSpPr>
          <p:spPr bwMode="gray">
            <a:xfrm>
              <a:off x="-5482" y="3721714"/>
              <a:ext cx="572070" cy="2025949"/>
            </a:xfrm>
            <a:custGeom>
              <a:avLst/>
              <a:gdLst>
                <a:gd name="connsiteX0" fmla="*/ 571311 w 572070"/>
                <a:gd name="connsiteY0" fmla="*/ 698 h 2025949"/>
                <a:gd name="connsiteX1" fmla="*/ 535841 w 572070"/>
                <a:gd name="connsiteY1" fmla="*/ 157150 h 2025949"/>
                <a:gd name="connsiteX2" fmla="*/ 43954 w 572070"/>
                <a:gd name="connsiteY2" fmla="*/ 1914280 h 2025949"/>
                <a:gd name="connsiteX3" fmla="*/ 0 w 572070"/>
                <a:gd name="connsiteY3" fmla="*/ 2025949 h 2025949"/>
                <a:gd name="connsiteX4" fmla="*/ 0 w 572070"/>
                <a:gd name="connsiteY4" fmla="*/ 1931247 h 2025949"/>
                <a:gd name="connsiteX5" fmla="*/ 38961 w 572070"/>
                <a:gd name="connsiteY5" fmla="*/ 1823186 h 2025949"/>
                <a:gd name="connsiteX6" fmla="*/ 487112 w 572070"/>
                <a:gd name="connsiteY6" fmla="*/ 146883 h 2025949"/>
                <a:gd name="connsiteX7" fmla="*/ 571311 w 572070"/>
                <a:gd name="connsiteY7" fmla="*/ 698 h 2025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2070" h="2025949">
                  <a:moveTo>
                    <a:pt x="571311" y="698"/>
                  </a:moveTo>
                  <a:cubicBezTo>
                    <a:pt x="574851" y="6404"/>
                    <a:pt x="566519" y="47998"/>
                    <a:pt x="535841" y="157150"/>
                  </a:cubicBezTo>
                  <a:cubicBezTo>
                    <a:pt x="455308" y="443674"/>
                    <a:pt x="262063" y="1332539"/>
                    <a:pt x="43954" y="1914280"/>
                  </a:cubicBezTo>
                  <a:lnTo>
                    <a:pt x="0" y="2025949"/>
                  </a:lnTo>
                  <a:lnTo>
                    <a:pt x="0" y="1931247"/>
                  </a:lnTo>
                  <a:lnTo>
                    <a:pt x="38961" y="1823186"/>
                  </a:lnTo>
                  <a:cubicBezTo>
                    <a:pt x="257758" y="1197543"/>
                    <a:pt x="459012" y="348382"/>
                    <a:pt x="487112" y="146883"/>
                  </a:cubicBezTo>
                  <a:cubicBezTo>
                    <a:pt x="498274" y="149283"/>
                    <a:pt x="563523" y="-11856"/>
                    <a:pt x="571311" y="698"/>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32" name="Serbest Form 31"/>
            <p:cNvSpPr/>
            <p:nvPr/>
          </p:nvSpPr>
          <p:spPr bwMode="gray">
            <a:xfrm>
              <a:off x="404351" y="4895423"/>
              <a:ext cx="203734" cy="1962577"/>
            </a:xfrm>
            <a:custGeom>
              <a:avLst/>
              <a:gdLst>
                <a:gd name="connsiteX0" fmla="*/ 203734 w 203734"/>
                <a:gd name="connsiteY0" fmla="*/ 34 h 1962577"/>
                <a:gd name="connsiteX1" fmla="*/ 38502 w 203734"/>
                <a:gd name="connsiteY1" fmla="*/ 1942127 h 1962577"/>
                <a:gd name="connsiteX2" fmla="*/ 38124 w 203734"/>
                <a:gd name="connsiteY2" fmla="*/ 1962577 h 1962577"/>
                <a:gd name="connsiteX3" fmla="*/ 0 w 203734"/>
                <a:gd name="connsiteY3" fmla="*/ 1962577 h 1962577"/>
                <a:gd name="connsiteX4" fmla="*/ 861 w 203734"/>
                <a:gd name="connsiteY4" fmla="*/ 1930481 h 1962577"/>
                <a:gd name="connsiteX5" fmla="*/ 168890 w 203734"/>
                <a:gd name="connsiteY5" fmla="*/ 27735 h 1962577"/>
                <a:gd name="connsiteX6" fmla="*/ 203734 w 203734"/>
                <a:gd name="connsiteY6" fmla="*/ 34 h 1962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3734" h="1962577">
                  <a:moveTo>
                    <a:pt x="203734" y="34"/>
                  </a:moveTo>
                  <a:cubicBezTo>
                    <a:pt x="84994" y="510675"/>
                    <a:pt x="48957" y="1435542"/>
                    <a:pt x="38502" y="1942127"/>
                  </a:cubicBezTo>
                  <a:lnTo>
                    <a:pt x="38124" y="1962577"/>
                  </a:lnTo>
                  <a:lnTo>
                    <a:pt x="0" y="1962577"/>
                  </a:lnTo>
                  <a:lnTo>
                    <a:pt x="861" y="1930481"/>
                  </a:lnTo>
                  <a:cubicBezTo>
                    <a:pt x="15196" y="1428054"/>
                    <a:pt x="54378" y="534635"/>
                    <a:pt x="168890" y="27735"/>
                  </a:cubicBezTo>
                  <a:cubicBezTo>
                    <a:pt x="168890" y="27735"/>
                    <a:pt x="186897" y="-1137"/>
                    <a:pt x="203734" y="3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33" name="Grup 32"/>
            <p:cNvGrpSpPr/>
            <p:nvPr/>
          </p:nvGrpSpPr>
          <p:grpSpPr bwMode="gray">
            <a:xfrm rot="16304340" flipH="1">
              <a:off x="178634" y="4276817"/>
              <a:ext cx="888787" cy="885044"/>
              <a:chOff x="4277517" y="3752400"/>
              <a:chExt cx="1154448" cy="1149586"/>
            </a:xfrm>
          </p:grpSpPr>
          <p:sp>
            <p:nvSpPr>
              <p:cNvPr id="34" name="Serbest Form 33"/>
              <p:cNvSpPr>
                <a:spLocks/>
              </p:cNvSpPr>
              <p:nvPr/>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5" name="Serbest Form 35"/>
              <p:cNvSpPr>
                <a:spLocks/>
              </p:cNvSpPr>
              <p:nvPr/>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6" name="Serbest Form 41"/>
              <p:cNvSpPr>
                <a:spLocks/>
              </p:cNvSpPr>
              <p:nvPr/>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7" name="Serbest Form 41"/>
              <p:cNvSpPr>
                <a:spLocks/>
              </p:cNvSpPr>
              <p:nvPr/>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8" name="Serbest Form 42"/>
              <p:cNvSpPr>
                <a:spLocks/>
              </p:cNvSpPr>
              <p:nvPr/>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p:spPr>
            <p:txBody>
              <a:bodyPr vert="horz" wrap="square" lIns="91440" tIns="45720" rIns="91440" bIns="45720" numCol="1" rtlCol="0" anchor="t" anchorCtr="0" compatLnSpc="1">
                <a:prstTxWarp prst="textNoShape">
                  <a:avLst/>
                </a:prstTxWarp>
              </a:bodyPr>
              <a:lstStyle/>
              <a:p>
                <a:pPr lvl="0" rtl="0"/>
                <a:endParaRPr lang="tr-TR" noProof="0" dirty="0"/>
              </a:p>
            </p:txBody>
          </p:sp>
        </p:grpSp>
      </p:grpSp>
      <p:grpSp>
        <p:nvGrpSpPr>
          <p:cNvPr id="83" name="Grup 82" descr="Slaydın sağ tarafında bir çiçek grubu"/>
          <p:cNvGrpSpPr/>
          <p:nvPr/>
        </p:nvGrpSpPr>
        <p:grpSpPr bwMode="gray">
          <a:xfrm>
            <a:off x="10666412" y="2618021"/>
            <a:ext cx="1376735" cy="4239979"/>
            <a:chOff x="10666412" y="2618021"/>
            <a:chExt cx="1376735" cy="4239979"/>
          </a:xfrm>
        </p:grpSpPr>
        <p:sp>
          <p:nvSpPr>
            <p:cNvPr id="82" name="Serbest Form 13"/>
            <p:cNvSpPr>
              <a:spLocks noEditPoints="1"/>
            </p:cNvSpPr>
            <p:nvPr/>
          </p:nvSpPr>
          <p:spPr bwMode="gray">
            <a:xfrm>
              <a:off x="11081335" y="4464333"/>
              <a:ext cx="842070" cy="2393667"/>
            </a:xfrm>
            <a:custGeom>
              <a:avLst/>
              <a:gdLst>
                <a:gd name="T0" fmla="*/ 31 w 274"/>
                <a:gd name="T1" fmla="*/ 768 h 826"/>
                <a:gd name="T2" fmla="*/ 21 w 274"/>
                <a:gd name="T3" fmla="*/ 826 h 826"/>
                <a:gd name="T4" fmla="*/ 29 w 274"/>
                <a:gd name="T5" fmla="*/ 826 h 826"/>
                <a:gd name="T6" fmla="*/ 107 w 274"/>
                <a:gd name="T7" fmla="*/ 491 h 826"/>
                <a:gd name="T8" fmla="*/ 139 w 274"/>
                <a:gd name="T9" fmla="*/ 364 h 826"/>
                <a:gd name="T10" fmla="*/ 272 w 274"/>
                <a:gd name="T11" fmla="*/ 359 h 826"/>
                <a:gd name="T12" fmla="*/ 274 w 274"/>
                <a:gd name="T13" fmla="*/ 351 h 826"/>
                <a:gd name="T14" fmla="*/ 141 w 274"/>
                <a:gd name="T15" fmla="*/ 354 h 826"/>
                <a:gd name="T16" fmla="*/ 139 w 274"/>
                <a:gd name="T17" fmla="*/ 0 h 826"/>
                <a:gd name="T18" fmla="*/ 132 w 274"/>
                <a:gd name="T19" fmla="*/ 3 h 826"/>
                <a:gd name="T20" fmla="*/ 131 w 274"/>
                <a:gd name="T21" fmla="*/ 357 h 826"/>
                <a:gd name="T22" fmla="*/ 96 w 274"/>
                <a:gd name="T23" fmla="*/ 382 h 826"/>
                <a:gd name="T24" fmla="*/ 50 w 274"/>
                <a:gd name="T25" fmla="*/ 451 h 826"/>
                <a:gd name="T26" fmla="*/ 21 w 274"/>
                <a:gd name="T27" fmla="*/ 393 h 826"/>
                <a:gd name="T28" fmla="*/ 14 w 274"/>
                <a:gd name="T29" fmla="*/ 396 h 826"/>
                <a:gd name="T30" fmla="*/ 45 w 274"/>
                <a:gd name="T31" fmla="*/ 462 h 826"/>
                <a:gd name="T32" fmla="*/ 31 w 274"/>
                <a:gd name="T33" fmla="*/ 768 h 826"/>
                <a:gd name="T34" fmla="*/ 102 w 274"/>
                <a:gd name="T35" fmla="*/ 389 h 826"/>
                <a:gd name="T36" fmla="*/ 129 w 274"/>
                <a:gd name="T37" fmla="*/ 369 h 826"/>
                <a:gd name="T38" fmla="*/ 98 w 274"/>
                <a:gd name="T39" fmla="*/ 489 h 826"/>
                <a:gd name="T40" fmla="*/ 36 w 274"/>
                <a:gd name="T41" fmla="*/ 744 h 826"/>
                <a:gd name="T42" fmla="*/ 102 w 274"/>
                <a:gd name="T43" fmla="*/ 389 h 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4" h="826">
                  <a:moveTo>
                    <a:pt x="31" y="768"/>
                  </a:moveTo>
                  <a:cubicBezTo>
                    <a:pt x="27" y="787"/>
                    <a:pt x="24" y="806"/>
                    <a:pt x="21" y="826"/>
                  </a:cubicBezTo>
                  <a:cubicBezTo>
                    <a:pt x="29" y="826"/>
                    <a:pt x="29" y="826"/>
                    <a:pt x="29" y="826"/>
                  </a:cubicBezTo>
                  <a:cubicBezTo>
                    <a:pt x="51" y="698"/>
                    <a:pt x="81" y="589"/>
                    <a:pt x="107" y="491"/>
                  </a:cubicBezTo>
                  <a:cubicBezTo>
                    <a:pt x="118" y="446"/>
                    <a:pt x="129" y="404"/>
                    <a:pt x="139" y="364"/>
                  </a:cubicBezTo>
                  <a:cubicBezTo>
                    <a:pt x="174" y="348"/>
                    <a:pt x="219" y="346"/>
                    <a:pt x="272" y="359"/>
                  </a:cubicBezTo>
                  <a:cubicBezTo>
                    <a:pt x="274" y="351"/>
                    <a:pt x="274" y="351"/>
                    <a:pt x="274" y="351"/>
                  </a:cubicBezTo>
                  <a:cubicBezTo>
                    <a:pt x="222" y="338"/>
                    <a:pt x="178" y="338"/>
                    <a:pt x="141" y="354"/>
                  </a:cubicBezTo>
                  <a:cubicBezTo>
                    <a:pt x="173" y="217"/>
                    <a:pt x="184" y="107"/>
                    <a:pt x="139" y="0"/>
                  </a:cubicBezTo>
                  <a:cubicBezTo>
                    <a:pt x="132" y="3"/>
                    <a:pt x="132" y="3"/>
                    <a:pt x="132" y="3"/>
                  </a:cubicBezTo>
                  <a:cubicBezTo>
                    <a:pt x="177" y="109"/>
                    <a:pt x="164" y="220"/>
                    <a:pt x="131" y="357"/>
                  </a:cubicBezTo>
                  <a:cubicBezTo>
                    <a:pt x="119" y="364"/>
                    <a:pt x="107" y="372"/>
                    <a:pt x="96" y="382"/>
                  </a:cubicBezTo>
                  <a:cubicBezTo>
                    <a:pt x="76" y="401"/>
                    <a:pt x="61" y="424"/>
                    <a:pt x="50" y="451"/>
                  </a:cubicBezTo>
                  <a:cubicBezTo>
                    <a:pt x="21" y="393"/>
                    <a:pt x="21" y="393"/>
                    <a:pt x="21" y="393"/>
                  </a:cubicBezTo>
                  <a:cubicBezTo>
                    <a:pt x="14" y="396"/>
                    <a:pt x="14" y="396"/>
                    <a:pt x="14" y="396"/>
                  </a:cubicBezTo>
                  <a:cubicBezTo>
                    <a:pt x="45" y="462"/>
                    <a:pt x="45" y="462"/>
                    <a:pt x="45" y="462"/>
                  </a:cubicBezTo>
                  <a:cubicBezTo>
                    <a:pt x="0" y="584"/>
                    <a:pt x="29" y="756"/>
                    <a:pt x="31" y="768"/>
                  </a:cubicBezTo>
                  <a:close/>
                  <a:moveTo>
                    <a:pt x="102" y="389"/>
                  </a:moveTo>
                  <a:cubicBezTo>
                    <a:pt x="110" y="381"/>
                    <a:pt x="119" y="374"/>
                    <a:pt x="129" y="369"/>
                  </a:cubicBezTo>
                  <a:cubicBezTo>
                    <a:pt x="120" y="407"/>
                    <a:pt x="110" y="447"/>
                    <a:pt x="98" y="489"/>
                  </a:cubicBezTo>
                  <a:cubicBezTo>
                    <a:pt x="78" y="566"/>
                    <a:pt x="55" y="650"/>
                    <a:pt x="36" y="744"/>
                  </a:cubicBezTo>
                  <a:cubicBezTo>
                    <a:pt x="28" y="675"/>
                    <a:pt x="11" y="473"/>
                    <a:pt x="102" y="389"/>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0" name="Serbest Form 23"/>
            <p:cNvSpPr>
              <a:spLocks/>
            </p:cNvSpPr>
            <p:nvPr/>
          </p:nvSpPr>
          <p:spPr bwMode="gray">
            <a:xfrm rot="18719809">
              <a:off x="11765934" y="6045503"/>
              <a:ext cx="200698" cy="200698"/>
            </a:xfrm>
            <a:custGeom>
              <a:avLst/>
              <a:gdLst>
                <a:gd name="T0" fmla="*/ 108 w 108"/>
                <a:gd name="T1" fmla="*/ 48 h 108"/>
                <a:gd name="T2" fmla="*/ 98 w 108"/>
                <a:gd name="T3" fmla="*/ 41 h 108"/>
                <a:gd name="T4" fmla="*/ 102 w 108"/>
                <a:gd name="T5" fmla="*/ 30 h 108"/>
                <a:gd name="T6" fmla="*/ 84 w 108"/>
                <a:gd name="T7" fmla="*/ 28 h 108"/>
                <a:gd name="T8" fmla="*/ 85 w 108"/>
                <a:gd name="T9" fmla="*/ 10 h 108"/>
                <a:gd name="T10" fmla="*/ 69 w 108"/>
                <a:gd name="T11" fmla="*/ 16 h 108"/>
                <a:gd name="T12" fmla="*/ 62 w 108"/>
                <a:gd name="T13" fmla="*/ 0 h 108"/>
                <a:gd name="T14" fmla="*/ 52 w 108"/>
                <a:gd name="T15" fmla="*/ 10 h 108"/>
                <a:gd name="T16" fmla="*/ 41 w 108"/>
                <a:gd name="T17" fmla="*/ 1 h 108"/>
                <a:gd name="T18" fmla="*/ 35 w 108"/>
                <a:gd name="T19" fmla="*/ 16 h 108"/>
                <a:gd name="T20" fmla="*/ 20 w 108"/>
                <a:gd name="T21" fmla="*/ 12 h 108"/>
                <a:gd name="T22" fmla="*/ 21 w 108"/>
                <a:gd name="T23" fmla="*/ 27 h 108"/>
                <a:gd name="T24" fmla="*/ 6 w 108"/>
                <a:gd name="T25" fmla="*/ 29 h 108"/>
                <a:gd name="T26" fmla="*/ 18 w 108"/>
                <a:gd name="T27" fmla="*/ 47 h 108"/>
                <a:gd name="T28" fmla="*/ 0 w 108"/>
                <a:gd name="T29" fmla="*/ 60 h 108"/>
                <a:gd name="T30" fmla="*/ 10 w 108"/>
                <a:gd name="T31" fmla="*/ 67 h 108"/>
                <a:gd name="T32" fmla="*/ 5 w 108"/>
                <a:gd name="T33" fmla="*/ 78 h 108"/>
                <a:gd name="T34" fmla="*/ 24 w 108"/>
                <a:gd name="T35" fmla="*/ 80 h 108"/>
                <a:gd name="T36" fmla="*/ 23 w 108"/>
                <a:gd name="T37" fmla="*/ 98 h 108"/>
                <a:gd name="T38" fmla="*/ 39 w 108"/>
                <a:gd name="T39" fmla="*/ 92 h 108"/>
                <a:gd name="T40" fmla="*/ 46 w 108"/>
                <a:gd name="T41" fmla="*/ 107 h 108"/>
                <a:gd name="T42" fmla="*/ 56 w 108"/>
                <a:gd name="T43" fmla="*/ 97 h 108"/>
                <a:gd name="T44" fmla="*/ 67 w 108"/>
                <a:gd name="T45" fmla="*/ 106 h 108"/>
                <a:gd name="T46" fmla="*/ 73 w 108"/>
                <a:gd name="T47" fmla="*/ 91 h 108"/>
                <a:gd name="T48" fmla="*/ 88 w 108"/>
                <a:gd name="T49" fmla="*/ 96 h 108"/>
                <a:gd name="T50" fmla="*/ 87 w 108"/>
                <a:gd name="T51" fmla="*/ 81 h 108"/>
                <a:gd name="T52" fmla="*/ 102 w 108"/>
                <a:gd name="T53" fmla="*/ 78 h 108"/>
                <a:gd name="T54" fmla="*/ 90 w 108"/>
                <a:gd name="T55" fmla="*/ 60 h 108"/>
                <a:gd name="T56" fmla="*/ 108 w 108"/>
                <a:gd name="T5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1" name="Serbest Form 27"/>
            <p:cNvSpPr>
              <a:spLocks/>
            </p:cNvSpPr>
            <p:nvPr/>
          </p:nvSpPr>
          <p:spPr bwMode="gray">
            <a:xfrm rot="18719809" flipV="1">
              <a:off x="11572170" y="2616716"/>
              <a:ext cx="106135" cy="108746"/>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lvl="0" rtl="0"/>
              <a:endParaRPr lang="tr-TR" noProof="0" dirty="0"/>
            </a:p>
          </p:txBody>
        </p:sp>
        <p:sp>
          <p:nvSpPr>
            <p:cNvPr id="43" name="Serbest Form 5"/>
            <p:cNvSpPr>
              <a:spLocks/>
            </p:cNvSpPr>
            <p:nvPr/>
          </p:nvSpPr>
          <p:spPr bwMode="gray">
            <a:xfrm rot="18200584">
              <a:off x="11560581" y="5201813"/>
              <a:ext cx="5528" cy="11055"/>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4" name="Satır 6"/>
            <p:cNvSpPr>
              <a:spLocks noChangeShapeType="1"/>
            </p:cNvSpPr>
            <p:nvPr/>
          </p:nvSpPr>
          <p:spPr bwMode="gray">
            <a:xfrm rot="18200584" flipH="1" flipV="1">
              <a:off x="11560581" y="5201813"/>
              <a:ext cx="5528" cy="1105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5" name="Serbest Form 10"/>
            <p:cNvSpPr>
              <a:spLocks/>
            </p:cNvSpPr>
            <p:nvPr/>
          </p:nvSpPr>
          <p:spPr bwMode="gray">
            <a:xfrm rot="18694609">
              <a:off x="11379664" y="4584602"/>
              <a:ext cx="437369" cy="481059"/>
            </a:xfrm>
            <a:custGeom>
              <a:avLst/>
              <a:gdLst>
                <a:gd name="T0" fmla="*/ 171 w 196"/>
                <a:gd name="T1" fmla="*/ 162 h 191"/>
                <a:gd name="T2" fmla="*/ 46 w 196"/>
                <a:gd name="T3" fmla="*/ 135 h 191"/>
                <a:gd name="T4" fmla="*/ 79 w 196"/>
                <a:gd name="T5" fmla="*/ 11 h 191"/>
                <a:gd name="T6" fmla="*/ 25 w 196"/>
                <a:gd name="T7" fmla="*/ 148 h 191"/>
                <a:gd name="T8" fmla="*/ 23 w 196"/>
                <a:gd name="T9" fmla="*/ 150 h 191"/>
                <a:gd name="T10" fmla="*/ 171 w 196"/>
                <a:gd name="T11" fmla="*/ 162 h 191"/>
                <a:gd name="connsiteX0" fmla="*/ 7753 w 7872"/>
                <a:gd name="connsiteY0" fmla="*/ 8159 h 8944"/>
                <a:gd name="connsiteX1" fmla="*/ 1376 w 7872"/>
                <a:gd name="connsiteY1" fmla="*/ 6745 h 8944"/>
                <a:gd name="connsiteX2" fmla="*/ 3060 w 7872"/>
                <a:gd name="connsiteY2" fmla="*/ 253 h 8944"/>
                <a:gd name="connsiteX3" fmla="*/ 305 w 7872"/>
                <a:gd name="connsiteY3" fmla="*/ 7426 h 8944"/>
                <a:gd name="connsiteX4" fmla="*/ 202 w 7872"/>
                <a:gd name="connsiteY4" fmla="*/ 7530 h 8944"/>
                <a:gd name="connsiteX5" fmla="*/ 7753 w 7872"/>
                <a:gd name="connsiteY5" fmla="*/ 8159 h 8944"/>
                <a:gd name="connsiteX0" fmla="*/ 9849 w 9849"/>
                <a:gd name="connsiteY0" fmla="*/ 9122 h 10251"/>
                <a:gd name="connsiteX1" fmla="*/ 1748 w 9849"/>
                <a:gd name="connsiteY1" fmla="*/ 7541 h 10251"/>
                <a:gd name="connsiteX2" fmla="*/ 3887 w 9849"/>
                <a:gd name="connsiteY2" fmla="*/ 283 h 10251"/>
                <a:gd name="connsiteX3" fmla="*/ 387 w 9849"/>
                <a:gd name="connsiteY3" fmla="*/ 8303 h 10251"/>
                <a:gd name="connsiteX4" fmla="*/ 257 w 9849"/>
                <a:gd name="connsiteY4" fmla="*/ 8419 h 10251"/>
                <a:gd name="connsiteX5" fmla="*/ 9849 w 9849"/>
                <a:gd name="connsiteY5" fmla="*/ 9122 h 10251"/>
                <a:gd name="connsiteX0" fmla="*/ 10000 w 10000"/>
                <a:gd name="connsiteY0" fmla="*/ 8899 h 10131"/>
                <a:gd name="connsiteX1" fmla="*/ 1775 w 10000"/>
                <a:gd name="connsiteY1" fmla="*/ 7356 h 10131"/>
                <a:gd name="connsiteX2" fmla="*/ 3947 w 10000"/>
                <a:gd name="connsiteY2" fmla="*/ 276 h 10131"/>
                <a:gd name="connsiteX3" fmla="*/ 393 w 10000"/>
                <a:gd name="connsiteY3" fmla="*/ 8100 h 10131"/>
                <a:gd name="connsiteX4" fmla="*/ 261 w 10000"/>
                <a:gd name="connsiteY4" fmla="*/ 8213 h 10131"/>
                <a:gd name="connsiteX5" fmla="*/ 10000 w 10000"/>
                <a:gd name="connsiteY5" fmla="*/ 8899 h 10131"/>
                <a:gd name="connsiteX0" fmla="*/ 10361 w 10361"/>
                <a:gd name="connsiteY0" fmla="*/ 8632 h 9864"/>
                <a:gd name="connsiteX1" fmla="*/ 2136 w 10361"/>
                <a:gd name="connsiteY1" fmla="*/ 7089 h 9864"/>
                <a:gd name="connsiteX2" fmla="*/ 4308 w 10361"/>
                <a:gd name="connsiteY2" fmla="*/ 9 h 9864"/>
                <a:gd name="connsiteX3" fmla="*/ 754 w 10361"/>
                <a:gd name="connsiteY3" fmla="*/ 7833 h 9864"/>
                <a:gd name="connsiteX4" fmla="*/ 622 w 10361"/>
                <a:gd name="connsiteY4" fmla="*/ 7946 h 9864"/>
                <a:gd name="connsiteX5" fmla="*/ 10361 w 10361"/>
                <a:gd name="connsiteY5" fmla="*/ 8632 h 9864"/>
                <a:gd name="connsiteX0" fmla="*/ 10000 w 10000"/>
                <a:gd name="connsiteY0" fmla="*/ 8749 h 9998"/>
                <a:gd name="connsiteX1" fmla="*/ 2062 w 10000"/>
                <a:gd name="connsiteY1" fmla="*/ 7185 h 9998"/>
                <a:gd name="connsiteX2" fmla="*/ 4158 w 10000"/>
                <a:gd name="connsiteY2" fmla="*/ 7 h 9998"/>
                <a:gd name="connsiteX3" fmla="*/ 728 w 10000"/>
                <a:gd name="connsiteY3" fmla="*/ 7939 h 9998"/>
                <a:gd name="connsiteX4" fmla="*/ 600 w 10000"/>
                <a:gd name="connsiteY4" fmla="*/ 8054 h 9998"/>
                <a:gd name="connsiteX5" fmla="*/ 10000 w 10000"/>
                <a:gd name="connsiteY5" fmla="*/ 8749 h 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lvl="0" rtl="0"/>
              <a:endParaRPr lang="tr-TR" noProof="0" dirty="0"/>
            </a:p>
          </p:txBody>
        </p:sp>
        <p:sp>
          <p:nvSpPr>
            <p:cNvPr id="46" name="Serbest Form 25"/>
            <p:cNvSpPr>
              <a:spLocks/>
            </p:cNvSpPr>
            <p:nvPr/>
          </p:nvSpPr>
          <p:spPr bwMode="gray">
            <a:xfrm rot="16884820">
              <a:off x="10934141" y="5972481"/>
              <a:ext cx="304390" cy="345390"/>
            </a:xfrm>
            <a:custGeom>
              <a:avLst/>
              <a:gdLst>
                <a:gd name="T0" fmla="*/ 133 w 149"/>
                <a:gd name="T1" fmla="*/ 26 h 151"/>
                <a:gd name="T2" fmla="*/ 8 w 149"/>
                <a:gd name="T3" fmla="*/ 107 h 151"/>
                <a:gd name="T4" fmla="*/ 17 w 149"/>
                <a:gd name="T5" fmla="*/ 111 h 151"/>
                <a:gd name="T6" fmla="*/ 80 w 149"/>
                <a:gd name="T7" fmla="*/ 137 h 151"/>
                <a:gd name="T8" fmla="*/ 23 w 149"/>
                <a:gd name="T9" fmla="*/ 108 h 151"/>
                <a:gd name="T10" fmla="*/ 133 w 149"/>
                <a:gd name="T11" fmla="*/ 26 h 151"/>
                <a:gd name="connsiteX0" fmla="*/ 8650 w 8781"/>
                <a:gd name="connsiteY0" fmla="*/ 295 h 7940"/>
                <a:gd name="connsiteX1" fmla="*/ 261 w 8781"/>
                <a:gd name="connsiteY1" fmla="*/ 5659 h 7940"/>
                <a:gd name="connsiteX2" fmla="*/ 865 w 8781"/>
                <a:gd name="connsiteY2" fmla="*/ 5924 h 7940"/>
                <a:gd name="connsiteX3" fmla="*/ 5093 w 8781"/>
                <a:gd name="connsiteY3" fmla="*/ 7646 h 7940"/>
                <a:gd name="connsiteX4" fmla="*/ 1268 w 8781"/>
                <a:gd name="connsiteY4" fmla="*/ 5725 h 7940"/>
                <a:gd name="connsiteX5" fmla="*/ 8650 w 8781"/>
                <a:gd name="connsiteY5" fmla="*/ 295 h 7940"/>
                <a:gd name="connsiteX0" fmla="*/ 9851 w 10000"/>
                <a:gd name="connsiteY0" fmla="*/ 525 h 10154"/>
                <a:gd name="connsiteX1" fmla="*/ 297 w 10000"/>
                <a:gd name="connsiteY1" fmla="*/ 7280 h 10154"/>
                <a:gd name="connsiteX2" fmla="*/ 985 w 10000"/>
                <a:gd name="connsiteY2" fmla="*/ 7614 h 10154"/>
                <a:gd name="connsiteX3" fmla="*/ 5800 w 10000"/>
                <a:gd name="connsiteY3" fmla="*/ 9783 h 10154"/>
                <a:gd name="connsiteX4" fmla="*/ 1444 w 10000"/>
                <a:gd name="connsiteY4" fmla="*/ 7363 h 10154"/>
                <a:gd name="connsiteX5" fmla="*/ 9851 w 10000"/>
                <a:gd name="connsiteY5" fmla="*/ 525 h 10154"/>
                <a:gd name="connsiteX0" fmla="*/ 9851 w 9851"/>
                <a:gd name="connsiteY0" fmla="*/ 525 h 10154"/>
                <a:gd name="connsiteX1" fmla="*/ 297 w 9851"/>
                <a:gd name="connsiteY1" fmla="*/ 7280 h 10154"/>
                <a:gd name="connsiteX2" fmla="*/ 985 w 9851"/>
                <a:gd name="connsiteY2" fmla="*/ 7614 h 10154"/>
                <a:gd name="connsiteX3" fmla="*/ 5800 w 9851"/>
                <a:gd name="connsiteY3" fmla="*/ 9783 h 10154"/>
                <a:gd name="connsiteX4" fmla="*/ 1444 w 9851"/>
                <a:gd name="connsiteY4" fmla="*/ 7363 h 10154"/>
                <a:gd name="connsiteX5" fmla="*/ 9851 w 9851"/>
                <a:gd name="connsiteY5" fmla="*/ 525 h 10154"/>
                <a:gd name="connsiteX0" fmla="*/ 10000 w 10602"/>
                <a:gd name="connsiteY0" fmla="*/ 517 h 10000"/>
                <a:gd name="connsiteX1" fmla="*/ 301 w 10602"/>
                <a:gd name="connsiteY1" fmla="*/ 7170 h 10000"/>
                <a:gd name="connsiteX2" fmla="*/ 1000 w 10602"/>
                <a:gd name="connsiteY2" fmla="*/ 7499 h 10000"/>
                <a:gd name="connsiteX3" fmla="*/ 5888 w 10602"/>
                <a:gd name="connsiteY3" fmla="*/ 9635 h 10000"/>
                <a:gd name="connsiteX4" fmla="*/ 1466 w 10602"/>
                <a:gd name="connsiteY4" fmla="*/ 7251 h 10000"/>
                <a:gd name="connsiteX5" fmla="*/ 10000 w 10602"/>
                <a:gd name="connsiteY5" fmla="*/ 517 h 10000"/>
                <a:gd name="connsiteX0" fmla="*/ 10000 w 10118"/>
                <a:gd name="connsiteY0" fmla="*/ 1687 h 11170"/>
                <a:gd name="connsiteX1" fmla="*/ 301 w 10118"/>
                <a:gd name="connsiteY1" fmla="*/ 8340 h 11170"/>
                <a:gd name="connsiteX2" fmla="*/ 1000 w 10118"/>
                <a:gd name="connsiteY2" fmla="*/ 8669 h 11170"/>
                <a:gd name="connsiteX3" fmla="*/ 5888 w 10118"/>
                <a:gd name="connsiteY3" fmla="*/ 10805 h 11170"/>
                <a:gd name="connsiteX4" fmla="*/ 1466 w 10118"/>
                <a:gd name="connsiteY4" fmla="*/ 8421 h 11170"/>
                <a:gd name="connsiteX5" fmla="*/ 10000 w 10118"/>
                <a:gd name="connsiteY5" fmla="*/ 1687 h 11170"/>
                <a:gd name="connsiteX0" fmla="*/ 10000 w 10038"/>
                <a:gd name="connsiteY0" fmla="*/ 1102 h 10585"/>
                <a:gd name="connsiteX1" fmla="*/ 301 w 10038"/>
                <a:gd name="connsiteY1" fmla="*/ 7755 h 10585"/>
                <a:gd name="connsiteX2" fmla="*/ 1000 w 10038"/>
                <a:gd name="connsiteY2" fmla="*/ 8084 h 10585"/>
                <a:gd name="connsiteX3" fmla="*/ 5888 w 10038"/>
                <a:gd name="connsiteY3" fmla="*/ 10220 h 10585"/>
                <a:gd name="connsiteX4" fmla="*/ 1466 w 10038"/>
                <a:gd name="connsiteY4" fmla="*/ 7836 h 10585"/>
                <a:gd name="connsiteX5" fmla="*/ 10000 w 10038"/>
                <a:gd name="connsiteY5" fmla="*/ 1102 h 10585"/>
                <a:gd name="connsiteX0" fmla="*/ 10000 w 10602"/>
                <a:gd name="connsiteY0" fmla="*/ 740 h 10223"/>
                <a:gd name="connsiteX1" fmla="*/ 301 w 10602"/>
                <a:gd name="connsiteY1" fmla="*/ 7393 h 10223"/>
                <a:gd name="connsiteX2" fmla="*/ 1000 w 10602"/>
                <a:gd name="connsiteY2" fmla="*/ 7722 h 10223"/>
                <a:gd name="connsiteX3" fmla="*/ 5888 w 10602"/>
                <a:gd name="connsiteY3" fmla="*/ 9858 h 10223"/>
                <a:gd name="connsiteX4" fmla="*/ 1466 w 10602"/>
                <a:gd name="connsiteY4" fmla="*/ 7474 h 10223"/>
                <a:gd name="connsiteX5" fmla="*/ 10000 w 10602"/>
                <a:gd name="connsiteY5" fmla="*/ 740 h 10223"/>
                <a:gd name="connsiteX0" fmla="*/ 6852 w 7703"/>
                <a:gd name="connsiteY0" fmla="*/ 687 h 11041"/>
                <a:gd name="connsiteX1" fmla="*/ 301 w 7703"/>
                <a:gd name="connsiteY1" fmla="*/ 8211 h 11041"/>
                <a:gd name="connsiteX2" fmla="*/ 1000 w 7703"/>
                <a:gd name="connsiteY2" fmla="*/ 8540 h 11041"/>
                <a:gd name="connsiteX3" fmla="*/ 5888 w 7703"/>
                <a:gd name="connsiteY3" fmla="*/ 10676 h 11041"/>
                <a:gd name="connsiteX4" fmla="*/ 1466 w 7703"/>
                <a:gd name="connsiteY4" fmla="*/ 8292 h 11041"/>
                <a:gd name="connsiteX5" fmla="*/ 6852 w 7703"/>
                <a:gd name="connsiteY5" fmla="*/ 687 h 11041"/>
                <a:gd name="connsiteX0" fmla="*/ 8895 w 9440"/>
                <a:gd name="connsiteY0" fmla="*/ 189 h 9567"/>
                <a:gd name="connsiteX1" fmla="*/ 391 w 9440"/>
                <a:gd name="connsiteY1" fmla="*/ 7004 h 9567"/>
                <a:gd name="connsiteX2" fmla="*/ 1298 w 9440"/>
                <a:gd name="connsiteY2" fmla="*/ 7302 h 9567"/>
                <a:gd name="connsiteX3" fmla="*/ 7644 w 9440"/>
                <a:gd name="connsiteY3" fmla="*/ 9236 h 9567"/>
                <a:gd name="connsiteX4" fmla="*/ 1903 w 9440"/>
                <a:gd name="connsiteY4" fmla="*/ 7077 h 9567"/>
                <a:gd name="connsiteX5" fmla="*/ 8895 w 9440"/>
                <a:gd name="connsiteY5" fmla="*/ 189 h 9567"/>
                <a:gd name="connsiteX0" fmla="*/ 11246 w 11712"/>
                <a:gd name="connsiteY0" fmla="*/ 214 h 9356"/>
                <a:gd name="connsiteX1" fmla="*/ 414 w 11712"/>
                <a:gd name="connsiteY1" fmla="*/ 6677 h 9356"/>
                <a:gd name="connsiteX2" fmla="*/ 1375 w 11712"/>
                <a:gd name="connsiteY2" fmla="*/ 6988 h 9356"/>
                <a:gd name="connsiteX3" fmla="*/ 8097 w 11712"/>
                <a:gd name="connsiteY3" fmla="*/ 9010 h 9356"/>
                <a:gd name="connsiteX4" fmla="*/ 2016 w 11712"/>
                <a:gd name="connsiteY4" fmla="*/ 6753 h 9356"/>
                <a:gd name="connsiteX5" fmla="*/ 11246 w 11712"/>
                <a:gd name="connsiteY5" fmla="*/ 214 h 9356"/>
                <a:gd name="connsiteX0" fmla="*/ 9602 w 10000"/>
                <a:gd name="connsiteY0" fmla="*/ 514 h 10285"/>
                <a:gd name="connsiteX1" fmla="*/ 353 w 10000"/>
                <a:gd name="connsiteY1" fmla="*/ 7422 h 10285"/>
                <a:gd name="connsiteX2" fmla="*/ 1174 w 10000"/>
                <a:gd name="connsiteY2" fmla="*/ 7754 h 10285"/>
                <a:gd name="connsiteX3" fmla="*/ 6913 w 10000"/>
                <a:gd name="connsiteY3" fmla="*/ 9915 h 10285"/>
                <a:gd name="connsiteX4" fmla="*/ 1721 w 10000"/>
                <a:gd name="connsiteY4" fmla="*/ 7503 h 10285"/>
                <a:gd name="connsiteX5" fmla="*/ 9602 w 10000"/>
                <a:gd name="connsiteY5" fmla="*/ 514 h 1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7" name="Serbest Form 26"/>
            <p:cNvSpPr>
              <a:spLocks/>
            </p:cNvSpPr>
            <p:nvPr/>
          </p:nvSpPr>
          <p:spPr bwMode="gray">
            <a:xfrm rot="18200584">
              <a:off x="11077105" y="3154034"/>
              <a:ext cx="172736" cy="172736"/>
            </a:xfrm>
            <a:custGeom>
              <a:avLst/>
              <a:gdLst>
                <a:gd name="T0" fmla="*/ 57 w 62"/>
                <a:gd name="T1" fmla="*/ 32 h 62"/>
                <a:gd name="T2" fmla="*/ 62 w 62"/>
                <a:gd name="T3" fmla="*/ 26 h 62"/>
                <a:gd name="T4" fmla="*/ 52 w 62"/>
                <a:gd name="T5" fmla="*/ 22 h 62"/>
                <a:gd name="T6" fmla="*/ 56 w 62"/>
                <a:gd name="T7" fmla="*/ 12 h 62"/>
                <a:gd name="T8" fmla="*/ 46 w 62"/>
                <a:gd name="T9" fmla="*/ 13 h 62"/>
                <a:gd name="T10" fmla="*/ 45 w 62"/>
                <a:gd name="T11" fmla="*/ 3 h 62"/>
                <a:gd name="T12" fmla="*/ 37 w 62"/>
                <a:gd name="T13" fmla="*/ 7 h 62"/>
                <a:gd name="T14" fmla="*/ 33 w 62"/>
                <a:gd name="T15" fmla="*/ 0 h 62"/>
                <a:gd name="T16" fmla="*/ 27 w 62"/>
                <a:gd name="T17" fmla="*/ 7 h 62"/>
                <a:gd name="T18" fmla="*/ 20 w 62"/>
                <a:gd name="T19" fmla="*/ 2 h 62"/>
                <a:gd name="T20" fmla="*/ 18 w 62"/>
                <a:gd name="T21" fmla="*/ 11 h 62"/>
                <a:gd name="T22" fmla="*/ 9 w 62"/>
                <a:gd name="T23" fmla="*/ 9 h 62"/>
                <a:gd name="T24" fmla="*/ 13 w 62"/>
                <a:gd name="T25" fmla="*/ 21 h 62"/>
                <a:gd name="T26" fmla="*/ 1 w 62"/>
                <a:gd name="T27" fmla="*/ 25 h 62"/>
                <a:gd name="T28" fmla="*/ 5 w 62"/>
                <a:gd name="T29" fmla="*/ 30 h 62"/>
                <a:gd name="T30" fmla="*/ 0 w 62"/>
                <a:gd name="T31" fmla="*/ 36 h 62"/>
                <a:gd name="T32" fmla="*/ 10 w 62"/>
                <a:gd name="T33" fmla="*/ 40 h 62"/>
                <a:gd name="T34" fmla="*/ 6 w 62"/>
                <a:gd name="T35" fmla="*/ 50 h 62"/>
                <a:gd name="T36" fmla="*/ 16 w 62"/>
                <a:gd name="T37" fmla="*/ 49 h 62"/>
                <a:gd name="T38" fmla="*/ 17 w 62"/>
                <a:gd name="T39" fmla="*/ 59 h 62"/>
                <a:gd name="T40" fmla="*/ 25 w 62"/>
                <a:gd name="T41" fmla="*/ 55 h 62"/>
                <a:gd name="T42" fmla="*/ 29 w 62"/>
                <a:gd name="T43" fmla="*/ 62 h 62"/>
                <a:gd name="T44" fmla="*/ 35 w 62"/>
                <a:gd name="T45" fmla="*/ 55 h 62"/>
                <a:gd name="T46" fmla="*/ 42 w 62"/>
                <a:gd name="T47" fmla="*/ 60 h 62"/>
                <a:gd name="T48" fmla="*/ 44 w 62"/>
                <a:gd name="T49" fmla="*/ 51 h 62"/>
                <a:gd name="T50" fmla="*/ 53 w 62"/>
                <a:gd name="T51" fmla="*/ 53 h 62"/>
                <a:gd name="T52" fmla="*/ 50 w 62"/>
                <a:gd name="T53" fmla="*/ 41 h 62"/>
                <a:gd name="T54" fmla="*/ 61 w 62"/>
                <a:gd name="T55" fmla="*/ 37 h 62"/>
                <a:gd name="T56" fmla="*/ 57 w 62"/>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8" name="Serbest Form 31"/>
            <p:cNvSpPr>
              <a:spLocks/>
            </p:cNvSpPr>
            <p:nvPr/>
          </p:nvSpPr>
          <p:spPr bwMode="gray">
            <a:xfrm rot="18200584">
              <a:off x="11129266" y="4557578"/>
              <a:ext cx="129897" cy="131280"/>
            </a:xfrm>
            <a:custGeom>
              <a:avLst/>
              <a:gdLst>
                <a:gd name="T0" fmla="*/ 11 w 47"/>
                <a:gd name="T1" fmla="*/ 11 h 47"/>
                <a:gd name="T2" fmla="*/ 7 w 47"/>
                <a:gd name="T3" fmla="*/ 40 h 47"/>
                <a:gd name="T4" fmla="*/ 36 w 47"/>
                <a:gd name="T5" fmla="*/ 37 h 47"/>
                <a:gd name="T6" fmla="*/ 40 w 47"/>
                <a:gd name="T7" fmla="*/ 8 h 47"/>
                <a:gd name="T8" fmla="*/ 11 w 47"/>
                <a:gd name="T9" fmla="*/ 11 h 47"/>
              </a:gdLst>
              <a:ahLst/>
              <a:cxnLst>
                <a:cxn ang="0">
                  <a:pos x="T0" y="T1"/>
                </a:cxn>
                <a:cxn ang="0">
                  <a:pos x="T2" y="T3"/>
                </a:cxn>
                <a:cxn ang="0">
                  <a:pos x="T4" y="T5"/>
                </a:cxn>
                <a:cxn ang="0">
                  <a:pos x="T6" y="T7"/>
                </a:cxn>
                <a:cxn ang="0">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9" name="Serbest Form 34"/>
            <p:cNvSpPr>
              <a:spLocks/>
            </p:cNvSpPr>
            <p:nvPr/>
          </p:nvSpPr>
          <p:spPr bwMode="gray">
            <a:xfrm rot="18200584">
              <a:off x="11516723" y="3589667"/>
              <a:ext cx="84296" cy="77386"/>
            </a:xfrm>
            <a:custGeom>
              <a:avLst/>
              <a:gdLst>
                <a:gd name="T0" fmla="*/ 7 w 30"/>
                <a:gd name="T1" fmla="*/ 5 h 28"/>
                <a:gd name="T2" fmla="*/ 5 w 30"/>
                <a:gd name="T3" fmla="*/ 23 h 28"/>
                <a:gd name="T4" fmla="*/ 23 w 30"/>
                <a:gd name="T5" fmla="*/ 23 h 28"/>
                <a:gd name="T6" fmla="*/ 26 w 30"/>
                <a:gd name="T7" fmla="*/ 5 h 28"/>
                <a:gd name="T8" fmla="*/ 7 w 30"/>
                <a:gd name="T9" fmla="*/ 5 h 28"/>
              </a:gdLst>
              <a:ahLst/>
              <a:cxnLst>
                <a:cxn ang="0">
                  <a:pos x="T0" y="T1"/>
                </a:cxn>
                <a:cxn ang="0">
                  <a:pos x="T2" y="T3"/>
                </a:cxn>
                <a:cxn ang="0">
                  <a:pos x="T4" y="T5"/>
                </a:cxn>
                <a:cxn ang="0">
                  <a:pos x="T6" y="T7"/>
                </a:cxn>
                <a:cxn ang="0">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0" name="Serbest Form 49"/>
            <p:cNvSpPr>
              <a:spLocks/>
            </p:cNvSpPr>
            <p:nvPr/>
          </p:nvSpPr>
          <p:spPr bwMode="gray">
            <a:xfrm rot="18200584">
              <a:off x="11446291" y="6327413"/>
              <a:ext cx="140953" cy="139571"/>
            </a:xfrm>
            <a:custGeom>
              <a:avLst/>
              <a:gdLst>
                <a:gd name="T0" fmla="*/ 50 w 51"/>
                <a:gd name="T1" fmla="*/ 21 h 50"/>
                <a:gd name="T2" fmla="*/ 46 w 51"/>
                <a:gd name="T3" fmla="*/ 18 h 50"/>
                <a:gd name="T4" fmla="*/ 48 w 51"/>
                <a:gd name="T5" fmla="*/ 13 h 50"/>
                <a:gd name="T6" fmla="*/ 39 w 51"/>
                <a:gd name="T7" fmla="*/ 12 h 50"/>
                <a:gd name="T8" fmla="*/ 40 w 51"/>
                <a:gd name="T9" fmla="*/ 4 h 50"/>
                <a:gd name="T10" fmla="*/ 32 w 51"/>
                <a:gd name="T11" fmla="*/ 7 h 50"/>
                <a:gd name="T12" fmla="*/ 29 w 51"/>
                <a:gd name="T13" fmla="*/ 0 h 50"/>
                <a:gd name="T14" fmla="*/ 24 w 51"/>
                <a:gd name="T15" fmla="*/ 4 h 50"/>
                <a:gd name="T16" fmla="*/ 19 w 51"/>
                <a:gd name="T17" fmla="*/ 0 h 50"/>
                <a:gd name="T18" fmla="*/ 17 w 51"/>
                <a:gd name="T19" fmla="*/ 7 h 50"/>
                <a:gd name="T20" fmla="*/ 9 w 51"/>
                <a:gd name="T21" fmla="*/ 5 h 50"/>
                <a:gd name="T22" fmla="*/ 10 w 51"/>
                <a:gd name="T23" fmla="*/ 12 h 50"/>
                <a:gd name="T24" fmla="*/ 3 w 51"/>
                <a:gd name="T25" fmla="*/ 14 h 50"/>
                <a:gd name="T26" fmla="*/ 9 w 51"/>
                <a:gd name="T27" fmla="*/ 22 h 50"/>
                <a:gd name="T28" fmla="*/ 1 w 51"/>
                <a:gd name="T29" fmla="*/ 28 h 50"/>
                <a:gd name="T30" fmla="*/ 5 w 51"/>
                <a:gd name="T31" fmla="*/ 31 h 50"/>
                <a:gd name="T32" fmla="*/ 3 w 51"/>
                <a:gd name="T33" fmla="*/ 36 h 50"/>
                <a:gd name="T34" fmla="*/ 12 w 51"/>
                <a:gd name="T35" fmla="*/ 37 h 50"/>
                <a:gd name="T36" fmla="*/ 11 w 51"/>
                <a:gd name="T37" fmla="*/ 45 h 50"/>
                <a:gd name="T38" fmla="*/ 19 w 51"/>
                <a:gd name="T39" fmla="*/ 42 h 50"/>
                <a:gd name="T40" fmla="*/ 22 w 51"/>
                <a:gd name="T41" fmla="*/ 49 h 50"/>
                <a:gd name="T42" fmla="*/ 27 w 51"/>
                <a:gd name="T43" fmla="*/ 45 h 50"/>
                <a:gd name="T44" fmla="*/ 32 w 51"/>
                <a:gd name="T45" fmla="*/ 49 h 50"/>
                <a:gd name="T46" fmla="*/ 35 w 51"/>
                <a:gd name="T47" fmla="*/ 42 h 50"/>
                <a:gd name="T48" fmla="*/ 42 w 51"/>
                <a:gd name="T49" fmla="*/ 44 h 50"/>
                <a:gd name="T50" fmla="*/ 41 w 51"/>
                <a:gd name="T51" fmla="*/ 37 h 50"/>
                <a:gd name="T52" fmla="*/ 48 w 51"/>
                <a:gd name="T53" fmla="*/ 36 h 50"/>
                <a:gd name="T54" fmla="*/ 42 w 51"/>
                <a:gd name="T55" fmla="*/ 27 h 50"/>
                <a:gd name="T56" fmla="*/ 50 w 51"/>
                <a:gd name="T5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1" name="Serbest Form 50"/>
            <p:cNvSpPr>
              <a:spLocks/>
            </p:cNvSpPr>
            <p:nvPr/>
          </p:nvSpPr>
          <p:spPr bwMode="gray">
            <a:xfrm rot="18200584">
              <a:off x="10778184" y="6620087"/>
              <a:ext cx="11055"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2" name="Satır 76"/>
            <p:cNvSpPr>
              <a:spLocks noChangeShapeType="1"/>
            </p:cNvSpPr>
            <p:nvPr/>
          </p:nvSpPr>
          <p:spPr bwMode="gray">
            <a:xfrm rot="18200584" flipH="1">
              <a:off x="10778184" y="6620087"/>
              <a:ext cx="1105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3" name="Serbest Form 78"/>
            <p:cNvSpPr>
              <a:spLocks/>
            </p:cNvSpPr>
            <p:nvPr/>
          </p:nvSpPr>
          <p:spPr bwMode="gray">
            <a:xfrm rot="18200584">
              <a:off x="11631202" y="5236123"/>
              <a:ext cx="410585" cy="413304"/>
            </a:xfrm>
            <a:custGeom>
              <a:avLst/>
              <a:gdLst>
                <a:gd name="T0" fmla="*/ 216 w 226"/>
                <a:gd name="T1" fmla="*/ 84 h 226"/>
                <a:gd name="T2" fmla="*/ 195 w 226"/>
                <a:gd name="T3" fmla="*/ 65 h 226"/>
                <a:gd name="T4" fmla="*/ 194 w 226"/>
                <a:gd name="T5" fmla="*/ 64 h 226"/>
                <a:gd name="T6" fmla="*/ 194 w 226"/>
                <a:gd name="T7" fmla="*/ 63 h 226"/>
                <a:gd name="T8" fmla="*/ 188 w 226"/>
                <a:gd name="T9" fmla="*/ 35 h 226"/>
                <a:gd name="T10" fmla="*/ 139 w 226"/>
                <a:gd name="T11" fmla="*/ 10 h 226"/>
                <a:gd name="T12" fmla="*/ 83 w 226"/>
                <a:gd name="T13" fmla="*/ 9 h 226"/>
                <a:gd name="T14" fmla="*/ 65 w 226"/>
                <a:gd name="T15" fmla="*/ 30 h 226"/>
                <a:gd name="T16" fmla="*/ 64 w 226"/>
                <a:gd name="T17" fmla="*/ 31 h 226"/>
                <a:gd name="T18" fmla="*/ 63 w 226"/>
                <a:gd name="T19" fmla="*/ 31 h 226"/>
                <a:gd name="T20" fmla="*/ 35 w 226"/>
                <a:gd name="T21" fmla="*/ 38 h 226"/>
                <a:gd name="T22" fmla="*/ 10 w 226"/>
                <a:gd name="T23" fmla="*/ 87 h 226"/>
                <a:gd name="T24" fmla="*/ 9 w 226"/>
                <a:gd name="T25" fmla="*/ 142 h 226"/>
                <a:gd name="T26" fmla="*/ 30 w 226"/>
                <a:gd name="T27" fmla="*/ 161 h 226"/>
                <a:gd name="T28" fmla="*/ 31 w 226"/>
                <a:gd name="T29" fmla="*/ 161 h 226"/>
                <a:gd name="T30" fmla="*/ 31 w 226"/>
                <a:gd name="T31" fmla="*/ 162 h 226"/>
                <a:gd name="T32" fmla="*/ 37 w 226"/>
                <a:gd name="T33" fmla="*/ 190 h 226"/>
                <a:gd name="T34" fmla="*/ 87 w 226"/>
                <a:gd name="T35" fmla="*/ 215 h 226"/>
                <a:gd name="T36" fmla="*/ 142 w 226"/>
                <a:gd name="T37" fmla="*/ 216 h 226"/>
                <a:gd name="T38" fmla="*/ 161 w 226"/>
                <a:gd name="T39" fmla="*/ 195 h 226"/>
                <a:gd name="T40" fmla="*/ 161 w 226"/>
                <a:gd name="T41" fmla="*/ 195 h 226"/>
                <a:gd name="T42" fmla="*/ 162 w 226"/>
                <a:gd name="T43" fmla="*/ 194 h 226"/>
                <a:gd name="T44" fmla="*/ 190 w 226"/>
                <a:gd name="T45" fmla="*/ 188 h 226"/>
                <a:gd name="T46" fmla="*/ 215 w 226"/>
                <a:gd name="T47" fmla="*/ 139 h 226"/>
                <a:gd name="T48" fmla="*/ 216 w 226"/>
                <a:gd name="T49" fmla="*/ 84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4" name="Serbest Form 79"/>
            <p:cNvSpPr>
              <a:spLocks/>
            </p:cNvSpPr>
            <p:nvPr/>
          </p:nvSpPr>
          <p:spPr bwMode="gray">
            <a:xfrm rot="18200584">
              <a:off x="11729090" y="5334011"/>
              <a:ext cx="214810" cy="217530"/>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5" name="Serbest Form 82"/>
            <p:cNvSpPr>
              <a:spLocks/>
            </p:cNvSpPr>
            <p:nvPr/>
          </p:nvSpPr>
          <p:spPr bwMode="gray">
            <a:xfrm rot="18200584">
              <a:off x="11387846" y="6491559"/>
              <a:ext cx="82913" cy="91205"/>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6" name="Serbest Form 84"/>
            <p:cNvSpPr>
              <a:spLocks/>
            </p:cNvSpPr>
            <p:nvPr/>
          </p:nvSpPr>
          <p:spPr bwMode="gray">
            <a:xfrm rot="18654775">
              <a:off x="11285659" y="4098012"/>
              <a:ext cx="439370" cy="430587"/>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7" name="Serbest Form 80"/>
            <p:cNvSpPr>
              <a:spLocks/>
            </p:cNvSpPr>
            <p:nvPr/>
          </p:nvSpPr>
          <p:spPr bwMode="gray">
            <a:xfrm rot="18654775" flipV="1">
              <a:off x="11435559" y="4243519"/>
              <a:ext cx="139573" cy="139573"/>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8" name="Serbest Form 84"/>
            <p:cNvSpPr>
              <a:spLocks/>
            </p:cNvSpPr>
            <p:nvPr/>
          </p:nvSpPr>
          <p:spPr bwMode="gray">
            <a:xfrm rot="18200584">
              <a:off x="11789521" y="5396741"/>
              <a:ext cx="93948" cy="92071"/>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nvGrpSpPr>
            <p:cNvPr id="59" name="Grup 58"/>
            <p:cNvGrpSpPr/>
            <p:nvPr/>
          </p:nvGrpSpPr>
          <p:grpSpPr bwMode="gray">
            <a:xfrm rot="21311827">
              <a:off x="11197677" y="5664822"/>
              <a:ext cx="407354" cy="408816"/>
              <a:chOff x="11057071" y="5480091"/>
              <a:chExt cx="473402" cy="475102"/>
            </a:xfrm>
          </p:grpSpPr>
          <p:sp>
            <p:nvSpPr>
              <p:cNvPr id="65" name="Serbest Form 83"/>
              <p:cNvSpPr>
                <a:spLocks/>
              </p:cNvSpPr>
              <p:nvPr/>
            </p:nvSpPr>
            <p:spPr bwMode="gray">
              <a:xfrm rot="18488757">
                <a:off x="11056221" y="5480941"/>
                <a:ext cx="475102" cy="473402"/>
              </a:xfrm>
              <a:custGeom>
                <a:avLst/>
                <a:gdLst>
                  <a:gd name="T0" fmla="*/ 133 w 139"/>
                  <a:gd name="T1" fmla="*/ 54 h 138"/>
                  <a:gd name="T2" fmla="*/ 121 w 139"/>
                  <a:gd name="T3" fmla="*/ 42 h 138"/>
                  <a:gd name="T4" fmla="*/ 120 w 139"/>
                  <a:gd name="T5" fmla="*/ 41 h 138"/>
                  <a:gd name="T6" fmla="*/ 120 w 139"/>
                  <a:gd name="T7" fmla="*/ 41 h 138"/>
                  <a:gd name="T8" fmla="*/ 117 w 139"/>
                  <a:gd name="T9" fmla="*/ 24 h 138"/>
                  <a:gd name="T10" fmla="*/ 88 w 139"/>
                  <a:gd name="T11" fmla="*/ 7 h 138"/>
                  <a:gd name="T12" fmla="*/ 54 w 139"/>
                  <a:gd name="T13" fmla="*/ 5 h 138"/>
                  <a:gd name="T14" fmla="*/ 42 w 139"/>
                  <a:gd name="T15" fmla="*/ 18 h 138"/>
                  <a:gd name="T16" fmla="*/ 42 w 139"/>
                  <a:gd name="T17" fmla="*/ 18 h 138"/>
                  <a:gd name="T18" fmla="*/ 41 w 139"/>
                  <a:gd name="T19" fmla="*/ 18 h 138"/>
                  <a:gd name="T20" fmla="*/ 24 w 139"/>
                  <a:gd name="T21" fmla="*/ 21 h 138"/>
                  <a:gd name="T22" fmla="*/ 8 w 139"/>
                  <a:gd name="T23" fmla="*/ 50 h 138"/>
                  <a:gd name="T24" fmla="*/ 5 w 139"/>
                  <a:gd name="T25" fmla="*/ 84 h 138"/>
                  <a:gd name="T26" fmla="*/ 18 w 139"/>
                  <a:gd name="T27" fmla="*/ 96 h 138"/>
                  <a:gd name="T28" fmla="*/ 18 w 139"/>
                  <a:gd name="T29" fmla="*/ 96 h 138"/>
                  <a:gd name="T30" fmla="*/ 19 w 139"/>
                  <a:gd name="T31" fmla="*/ 97 h 138"/>
                  <a:gd name="T32" fmla="*/ 22 w 139"/>
                  <a:gd name="T33" fmla="*/ 114 h 138"/>
                  <a:gd name="T34" fmla="*/ 51 w 139"/>
                  <a:gd name="T35" fmla="*/ 131 h 138"/>
                  <a:gd name="T36" fmla="*/ 84 w 139"/>
                  <a:gd name="T37" fmla="*/ 133 h 138"/>
                  <a:gd name="T38" fmla="*/ 96 w 139"/>
                  <a:gd name="T39" fmla="*/ 120 h 138"/>
                  <a:gd name="T40" fmla="*/ 97 w 139"/>
                  <a:gd name="T41" fmla="*/ 120 h 138"/>
                  <a:gd name="T42" fmla="*/ 97 w 139"/>
                  <a:gd name="T43" fmla="*/ 120 h 138"/>
                  <a:gd name="T44" fmla="*/ 114 w 139"/>
                  <a:gd name="T45" fmla="*/ 117 h 138"/>
                  <a:gd name="T46" fmla="*/ 131 w 139"/>
                  <a:gd name="T47" fmla="*/ 87 h 138"/>
                  <a:gd name="T48" fmla="*/ 133 w 139"/>
                  <a:gd name="T49" fmla="*/ 5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6" name="Serbest Form 80"/>
              <p:cNvSpPr>
                <a:spLocks/>
              </p:cNvSpPr>
              <p:nvPr/>
            </p:nvSpPr>
            <p:spPr bwMode="gray">
              <a:xfrm rot="18488757">
                <a:off x="11172328" y="5596198"/>
                <a:ext cx="242888" cy="242888"/>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7" name="Serbest Form 84"/>
              <p:cNvSpPr>
                <a:spLocks/>
              </p:cNvSpPr>
              <p:nvPr/>
            </p:nvSpPr>
            <p:spPr bwMode="gray">
              <a:xfrm rot="18488757">
                <a:off x="11244787" y="5668863"/>
                <a:ext cx="105896" cy="10378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60" name="Grup 59"/>
            <p:cNvGrpSpPr/>
            <p:nvPr/>
          </p:nvGrpSpPr>
          <p:grpSpPr bwMode="gray">
            <a:xfrm rot="21311827">
              <a:off x="10666412" y="5053297"/>
              <a:ext cx="643645" cy="641225"/>
              <a:chOff x="10472909" y="4641517"/>
              <a:chExt cx="895542" cy="892175"/>
            </a:xfrm>
          </p:grpSpPr>
          <p:sp>
            <p:nvSpPr>
              <p:cNvPr id="61" name="Serbest Form 32"/>
              <p:cNvSpPr>
                <a:spLocks/>
              </p:cNvSpPr>
              <p:nvPr/>
            </p:nvSpPr>
            <p:spPr bwMode="gray">
              <a:xfrm rot="17579822">
                <a:off x="10474592" y="4639834"/>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2" name="Serbest Form 33"/>
              <p:cNvSpPr>
                <a:spLocks/>
              </p:cNvSpPr>
              <p:nvPr/>
            </p:nvSpPr>
            <p:spPr bwMode="gray">
              <a:xfrm rot="17579822">
                <a:off x="10640041" y="4805497"/>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3" name="Serbest Form 32"/>
              <p:cNvSpPr>
                <a:spLocks/>
              </p:cNvSpPr>
              <p:nvPr/>
            </p:nvSpPr>
            <p:spPr bwMode="gray">
              <a:xfrm rot="17579822">
                <a:off x="10728400" y="4894600"/>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4" name="Oval 63"/>
              <p:cNvSpPr/>
              <p:nvPr/>
            </p:nvSpPr>
            <p:spPr bwMode="gray">
              <a:xfrm rot="17579822" flipH="1">
                <a:off x="10844479" y="5011405"/>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grpSp>
      <p:sp>
        <p:nvSpPr>
          <p:cNvPr id="2" name="Başlık 1"/>
          <p:cNvSpPr>
            <a:spLocks noGrp="1"/>
          </p:cNvSpPr>
          <p:nvPr>
            <p:ph type="title"/>
          </p:nvPr>
        </p:nvSpPr>
        <p:spPr>
          <a:xfrm>
            <a:off x="1524000" y="1709738"/>
            <a:ext cx="9144000" cy="2862262"/>
          </a:xfrm>
        </p:spPr>
        <p:txBody>
          <a:bodyPr rtlCol="0" anchor="b">
            <a:normAutofit/>
          </a:bodyPr>
          <a:lstStyle>
            <a:lvl1pPr>
              <a:defRPr sz="5200"/>
            </a:lvl1pPr>
          </a:lstStyle>
          <a:p>
            <a:pPr rtl="0"/>
            <a:r>
              <a:rPr lang="tr-TR" noProof="0"/>
              <a:t>Asıl başlık stili için tıklatın</a:t>
            </a:r>
            <a:endParaRPr lang="tr-TR" noProof="0" dirty="0"/>
          </a:p>
        </p:txBody>
      </p:sp>
      <p:sp>
        <p:nvSpPr>
          <p:cNvPr id="3" name="Metin Yer Tutucusu 2"/>
          <p:cNvSpPr>
            <a:spLocks noGrp="1"/>
          </p:cNvSpPr>
          <p:nvPr>
            <p:ph type="body" idx="1"/>
          </p:nvPr>
        </p:nvSpPr>
        <p:spPr>
          <a:xfrm>
            <a:off x="1524000" y="4589463"/>
            <a:ext cx="9144000" cy="1280160"/>
          </a:xfrm>
        </p:spPr>
        <p:txBody>
          <a:bodyPr rtlCol="0"/>
          <a:lstStyle>
            <a:lvl1pPr marL="0" indent="0">
              <a:buNone/>
              <a:defRPr sz="240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tr-TR" noProof="0"/>
              <a:t>Asıl metin stillerini düzenle</a:t>
            </a:r>
          </a:p>
        </p:txBody>
      </p:sp>
    </p:spTree>
    <p:extLst>
      <p:ext uri="{BB962C8B-B14F-4D97-AF65-F5344CB8AC3E}">
        <p14:creationId xmlns:p14="http://schemas.microsoft.com/office/powerpoint/2010/main" val="4133163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 için tıklatın</a:t>
            </a:r>
            <a:endParaRPr lang="tr-TR" noProof="0" dirty="0"/>
          </a:p>
        </p:txBody>
      </p:sp>
      <p:sp>
        <p:nvSpPr>
          <p:cNvPr id="3" name="İçerik Yer Tutucusu 2"/>
          <p:cNvSpPr>
            <a:spLocks noGrp="1"/>
          </p:cNvSpPr>
          <p:nvPr>
            <p:ph sz="half" idx="1"/>
          </p:nvPr>
        </p:nvSpPr>
        <p:spPr>
          <a:xfrm>
            <a:off x="1524000" y="1904999"/>
            <a:ext cx="4389120" cy="41148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tr-TR" noProof="0"/>
              <a:t>Asıl metin stillerini düzenle</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4" name="İçerik Yer Tutucusu 3"/>
          <p:cNvSpPr>
            <a:spLocks noGrp="1"/>
          </p:cNvSpPr>
          <p:nvPr>
            <p:ph sz="half" idx="2"/>
          </p:nvPr>
        </p:nvSpPr>
        <p:spPr>
          <a:xfrm>
            <a:off x="6278880" y="1904999"/>
            <a:ext cx="4389120" cy="41148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tr-TR" noProof="0"/>
              <a:t>Asıl metin stillerini düzenle</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6" name="Alt Bilgi Yer Tutucusu 5"/>
          <p:cNvSpPr>
            <a:spLocks noGrp="1"/>
          </p:cNvSpPr>
          <p:nvPr>
            <p:ph type="ftr" sz="quarter" idx="11"/>
          </p:nvPr>
        </p:nvSpPr>
        <p:spPr/>
        <p:txBody>
          <a:bodyPr rtlCol="0"/>
          <a:lstStyle/>
          <a:p>
            <a:pPr rtl="0"/>
            <a:endParaRPr lang="tr-TR" noProof="0" dirty="0"/>
          </a:p>
        </p:txBody>
      </p:sp>
      <p:sp>
        <p:nvSpPr>
          <p:cNvPr id="5" name="Tarih Yer Tutucusu 4"/>
          <p:cNvSpPr>
            <a:spLocks noGrp="1"/>
          </p:cNvSpPr>
          <p:nvPr>
            <p:ph type="dt" sz="half" idx="10"/>
          </p:nvPr>
        </p:nvSpPr>
        <p:spPr/>
        <p:txBody>
          <a:bodyPr rtlCol="0"/>
          <a:lstStyle/>
          <a:p>
            <a:pPr rtl="0"/>
            <a:endParaRPr lang="tr-TR" noProof="0" dirty="0"/>
          </a:p>
        </p:txBody>
      </p:sp>
      <p:sp>
        <p:nvSpPr>
          <p:cNvPr id="7" name="Slayt Numarası Yer Tutucusu 6"/>
          <p:cNvSpPr>
            <a:spLocks noGrp="1"/>
          </p:cNvSpPr>
          <p:nvPr>
            <p:ph type="sldNum" sz="quarter" idx="12"/>
          </p:nvPr>
        </p:nvSpPr>
        <p:spPr/>
        <p:txBody>
          <a:bodyPr rtlCol="0"/>
          <a:lstStyle/>
          <a:p>
            <a:pPr rtl="0"/>
            <a:fld id="{484FD59D-33F1-4A76-843D-E67207CAFE54}" type="slidenum">
              <a:rPr lang="tr-TR" noProof="0" smtClean="0"/>
              <a:t>‹#›</a:t>
            </a:fld>
            <a:endParaRPr lang="tr-TR" noProof="0" dirty="0"/>
          </a:p>
        </p:txBody>
      </p:sp>
    </p:spTree>
    <p:extLst>
      <p:ext uri="{BB962C8B-B14F-4D97-AF65-F5344CB8AC3E}">
        <p14:creationId xmlns:p14="http://schemas.microsoft.com/office/powerpoint/2010/main" val="3113528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 için tıklatın</a:t>
            </a:r>
            <a:endParaRPr lang="tr-TR" noProof="0" dirty="0"/>
          </a:p>
        </p:txBody>
      </p:sp>
      <p:sp>
        <p:nvSpPr>
          <p:cNvPr id="3" name="Metin Yer Tutucusu 2"/>
          <p:cNvSpPr>
            <a:spLocks noGrp="1"/>
          </p:cNvSpPr>
          <p:nvPr>
            <p:ph type="body" idx="1"/>
          </p:nvPr>
        </p:nvSpPr>
        <p:spPr>
          <a:xfrm>
            <a:off x="1524000" y="1905000"/>
            <a:ext cx="4389120" cy="683106"/>
          </a:xfrm>
        </p:spPr>
        <p:txBody>
          <a:bodyPr rtlCol="0" anchor="ctr">
            <a:normAutofit/>
          </a:bodyPr>
          <a:lstStyle>
            <a:lvl1pPr marL="0" indent="0">
              <a:spcBef>
                <a:spcPts val="0"/>
              </a:spcBef>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a:t>Asıl metin stillerini düzenle</a:t>
            </a:r>
          </a:p>
        </p:txBody>
      </p:sp>
      <p:sp>
        <p:nvSpPr>
          <p:cNvPr id="4" name="İçerik Yer Tutucusu 3"/>
          <p:cNvSpPr>
            <a:spLocks noGrp="1"/>
          </p:cNvSpPr>
          <p:nvPr>
            <p:ph sz="half" idx="2"/>
          </p:nvPr>
        </p:nvSpPr>
        <p:spPr>
          <a:xfrm>
            <a:off x="1524000" y="2588106"/>
            <a:ext cx="4389120" cy="3431694"/>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tr-TR" noProof="0"/>
              <a:t>Asıl metin stillerini düzenle</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5" name="Metin Yer Tutucusu 4"/>
          <p:cNvSpPr>
            <a:spLocks noGrp="1"/>
          </p:cNvSpPr>
          <p:nvPr>
            <p:ph type="body" sz="quarter" idx="3"/>
          </p:nvPr>
        </p:nvSpPr>
        <p:spPr>
          <a:xfrm>
            <a:off x="6278880" y="1905000"/>
            <a:ext cx="4389120" cy="683106"/>
          </a:xfrm>
        </p:spPr>
        <p:txBody>
          <a:bodyPr rtlCol="0" anchor="ctr">
            <a:normAutofit/>
          </a:bodyPr>
          <a:lstStyle>
            <a:lvl1pPr marL="0" indent="0">
              <a:spcBef>
                <a:spcPts val="0"/>
              </a:spcBef>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a:t>Asıl metin stillerini düzenle</a:t>
            </a:r>
          </a:p>
        </p:txBody>
      </p:sp>
      <p:sp>
        <p:nvSpPr>
          <p:cNvPr id="6" name="İçerik Yer Tutucusu 5"/>
          <p:cNvSpPr>
            <a:spLocks noGrp="1"/>
          </p:cNvSpPr>
          <p:nvPr>
            <p:ph sz="quarter" idx="4"/>
          </p:nvPr>
        </p:nvSpPr>
        <p:spPr>
          <a:xfrm>
            <a:off x="6278880" y="2588106"/>
            <a:ext cx="4389120" cy="3431694"/>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tr-TR" noProof="0"/>
              <a:t>Asıl metin stillerini düzenle</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8" name="Alt Bilgi Yer Tutucusu 7"/>
          <p:cNvSpPr>
            <a:spLocks noGrp="1"/>
          </p:cNvSpPr>
          <p:nvPr>
            <p:ph type="ftr" sz="quarter" idx="11"/>
          </p:nvPr>
        </p:nvSpPr>
        <p:spPr/>
        <p:txBody>
          <a:bodyPr rtlCol="0"/>
          <a:lstStyle/>
          <a:p>
            <a:pPr rtl="0"/>
            <a:endParaRPr lang="tr-TR" noProof="0" dirty="0"/>
          </a:p>
        </p:txBody>
      </p:sp>
      <p:sp>
        <p:nvSpPr>
          <p:cNvPr id="7" name="Tarih Yer Tutucusu 6"/>
          <p:cNvSpPr>
            <a:spLocks noGrp="1"/>
          </p:cNvSpPr>
          <p:nvPr>
            <p:ph type="dt" sz="half" idx="10"/>
          </p:nvPr>
        </p:nvSpPr>
        <p:spPr/>
        <p:txBody>
          <a:bodyPr rtlCol="0"/>
          <a:lstStyle/>
          <a:p>
            <a:pPr rtl="0"/>
            <a:endParaRPr lang="tr-TR" noProof="0" dirty="0"/>
          </a:p>
        </p:txBody>
      </p:sp>
      <p:sp>
        <p:nvSpPr>
          <p:cNvPr id="9" name="Slayt Numarası Yer Tutucusu 8"/>
          <p:cNvSpPr>
            <a:spLocks noGrp="1"/>
          </p:cNvSpPr>
          <p:nvPr>
            <p:ph type="sldNum" sz="quarter" idx="12"/>
          </p:nvPr>
        </p:nvSpPr>
        <p:spPr/>
        <p:txBody>
          <a:bodyPr rtlCol="0"/>
          <a:lstStyle/>
          <a:p>
            <a:pPr rtl="0"/>
            <a:fld id="{484FD59D-33F1-4A76-843D-E67207CAFE54}" type="slidenum">
              <a:rPr lang="tr-TR" noProof="0" smtClean="0"/>
              <a:t>‹#›</a:t>
            </a:fld>
            <a:endParaRPr lang="tr-TR" noProof="0" dirty="0"/>
          </a:p>
        </p:txBody>
      </p:sp>
    </p:spTree>
    <p:extLst>
      <p:ext uri="{BB962C8B-B14F-4D97-AF65-F5344CB8AC3E}">
        <p14:creationId xmlns:p14="http://schemas.microsoft.com/office/powerpoint/2010/main" val="548042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 için tıklatın</a:t>
            </a:r>
            <a:endParaRPr lang="tr-TR" noProof="0" dirty="0"/>
          </a:p>
        </p:txBody>
      </p:sp>
      <p:sp>
        <p:nvSpPr>
          <p:cNvPr id="4" name="Alt Bilgi Yer Tutucusu 3"/>
          <p:cNvSpPr>
            <a:spLocks noGrp="1"/>
          </p:cNvSpPr>
          <p:nvPr>
            <p:ph type="ftr" sz="quarter" idx="11"/>
          </p:nvPr>
        </p:nvSpPr>
        <p:spPr/>
        <p:txBody>
          <a:bodyPr rtlCol="0"/>
          <a:lstStyle/>
          <a:p>
            <a:pPr rtl="0"/>
            <a:endParaRPr lang="tr-TR" noProof="0" dirty="0"/>
          </a:p>
        </p:txBody>
      </p:sp>
      <p:sp>
        <p:nvSpPr>
          <p:cNvPr id="3" name="Tarih Yer Tutucusu 2"/>
          <p:cNvSpPr>
            <a:spLocks noGrp="1"/>
          </p:cNvSpPr>
          <p:nvPr>
            <p:ph type="dt" sz="half" idx="10"/>
          </p:nvPr>
        </p:nvSpPr>
        <p:spPr/>
        <p:txBody>
          <a:bodyPr rtlCol="0"/>
          <a:lstStyle/>
          <a:p>
            <a:pPr rtl="0"/>
            <a:endParaRPr lang="tr-TR" noProof="0" dirty="0"/>
          </a:p>
        </p:txBody>
      </p:sp>
      <p:sp>
        <p:nvSpPr>
          <p:cNvPr id="5" name="Slayt Numarası Yer Tutucusu 4"/>
          <p:cNvSpPr>
            <a:spLocks noGrp="1"/>
          </p:cNvSpPr>
          <p:nvPr>
            <p:ph type="sldNum" sz="quarter" idx="12"/>
          </p:nvPr>
        </p:nvSpPr>
        <p:spPr/>
        <p:txBody>
          <a:bodyPr rtlCol="0"/>
          <a:lstStyle/>
          <a:p>
            <a:pPr rtl="0"/>
            <a:fld id="{484FD59D-33F1-4A76-843D-E67207CAFE54}" type="slidenum">
              <a:rPr lang="tr-TR" noProof="0" smtClean="0"/>
              <a:t>‹#›</a:t>
            </a:fld>
            <a:endParaRPr lang="tr-TR" noProof="0" dirty="0"/>
          </a:p>
        </p:txBody>
      </p:sp>
    </p:spTree>
    <p:extLst>
      <p:ext uri="{BB962C8B-B14F-4D97-AF65-F5344CB8AC3E}">
        <p14:creationId xmlns:p14="http://schemas.microsoft.com/office/powerpoint/2010/main" val="3134868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Alt Bilgi Yer Tutucusu 2"/>
          <p:cNvSpPr>
            <a:spLocks noGrp="1"/>
          </p:cNvSpPr>
          <p:nvPr>
            <p:ph type="ftr" sz="quarter" idx="11"/>
          </p:nvPr>
        </p:nvSpPr>
        <p:spPr/>
        <p:txBody>
          <a:bodyPr rtlCol="0"/>
          <a:lstStyle/>
          <a:p>
            <a:pPr rtl="0"/>
            <a:endParaRPr lang="tr-TR" noProof="0" dirty="0"/>
          </a:p>
        </p:txBody>
      </p:sp>
      <p:sp>
        <p:nvSpPr>
          <p:cNvPr id="2" name="Tarih Yer Tutucusu 1"/>
          <p:cNvSpPr>
            <a:spLocks noGrp="1"/>
          </p:cNvSpPr>
          <p:nvPr>
            <p:ph type="dt" sz="half" idx="10"/>
          </p:nvPr>
        </p:nvSpPr>
        <p:spPr/>
        <p:txBody>
          <a:bodyPr rtlCol="0"/>
          <a:lstStyle/>
          <a:p>
            <a:pPr rtl="0"/>
            <a:endParaRPr lang="tr-TR" noProof="0" dirty="0"/>
          </a:p>
        </p:txBody>
      </p:sp>
      <p:sp>
        <p:nvSpPr>
          <p:cNvPr id="4" name="Slayt Numarası Yer Tutucusu 3"/>
          <p:cNvSpPr>
            <a:spLocks noGrp="1"/>
          </p:cNvSpPr>
          <p:nvPr>
            <p:ph type="sldNum" sz="quarter" idx="12"/>
          </p:nvPr>
        </p:nvSpPr>
        <p:spPr/>
        <p:txBody>
          <a:bodyPr rtlCol="0"/>
          <a:lstStyle/>
          <a:p>
            <a:pPr rtl="0"/>
            <a:fld id="{484FD59D-33F1-4A76-843D-E67207CAFE54}" type="slidenum">
              <a:rPr lang="tr-TR" noProof="0" smtClean="0"/>
              <a:t>‹#›</a:t>
            </a:fld>
            <a:endParaRPr lang="tr-TR" noProof="0" dirty="0"/>
          </a:p>
        </p:txBody>
      </p:sp>
    </p:spTree>
    <p:extLst>
      <p:ext uri="{BB962C8B-B14F-4D97-AF65-F5344CB8AC3E}">
        <p14:creationId xmlns:p14="http://schemas.microsoft.com/office/powerpoint/2010/main" val="1224987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Resim Yazılı İçerik">
    <p:spTree>
      <p:nvGrpSpPr>
        <p:cNvPr id="1" name=""/>
        <p:cNvGrpSpPr/>
        <p:nvPr/>
      </p:nvGrpSpPr>
      <p:grpSpPr>
        <a:xfrm>
          <a:off x="0" y="0"/>
          <a:ext cx="0" cy="0"/>
          <a:chOff x="0" y="0"/>
          <a:chExt cx="0" cy="0"/>
        </a:xfrm>
      </p:grpSpPr>
      <p:grpSp>
        <p:nvGrpSpPr>
          <p:cNvPr id="8" name="Grup 7"/>
          <p:cNvGrpSpPr/>
          <p:nvPr/>
        </p:nvGrpSpPr>
        <p:grpSpPr>
          <a:xfrm>
            <a:off x="11123612" y="4051301"/>
            <a:ext cx="965215" cy="2807461"/>
            <a:chOff x="11123612" y="4051301"/>
            <a:chExt cx="965215" cy="2807461"/>
          </a:xfrm>
        </p:grpSpPr>
        <p:sp>
          <p:nvSpPr>
            <p:cNvPr id="9" name="Serbest Form 44"/>
            <p:cNvSpPr>
              <a:spLocks/>
            </p:cNvSpPr>
            <p:nvPr/>
          </p:nvSpPr>
          <p:spPr bwMode="auto">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 name="Satır 45"/>
            <p:cNvSpPr>
              <a:spLocks noChangeShapeType="1"/>
            </p:cNvSpPr>
            <p:nvPr/>
          </p:nvSpPr>
          <p:spPr bwMode="auto">
            <a:xfrm flipH="1">
              <a:off x="11669712" y="6858762"/>
              <a:ext cx="15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 name="Serbest Form 46"/>
            <p:cNvSpPr>
              <a:spLocks/>
            </p:cNvSpPr>
            <p:nvPr/>
          </p:nvSpPr>
          <p:spPr bwMode="auto">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 name="Serbest Form 47"/>
            <p:cNvSpPr>
              <a:spLocks/>
            </p:cNvSpPr>
            <p:nvPr/>
          </p:nvSpPr>
          <p:spPr bwMode="auto">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 name="Serbest Form 48"/>
            <p:cNvSpPr>
              <a:spLocks/>
            </p:cNvSpPr>
            <p:nvPr/>
          </p:nvSpPr>
          <p:spPr bwMode="auto">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 name="Serbest Form 49"/>
            <p:cNvSpPr>
              <a:spLocks/>
            </p:cNvSpPr>
            <p:nvPr/>
          </p:nvSpPr>
          <p:spPr bwMode="auto">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 name="Serbest Form 10"/>
            <p:cNvSpPr>
              <a:spLocks/>
            </p:cNvSpPr>
            <p:nvPr/>
          </p:nvSpPr>
          <p:spPr bwMode="auto">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 name="Serbest Form 16"/>
            <p:cNvSpPr>
              <a:spLocks/>
            </p:cNvSpPr>
            <p:nvPr/>
          </p:nvSpPr>
          <p:spPr bwMode="auto">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 name="Serbest Form 18"/>
            <p:cNvSpPr>
              <a:spLocks/>
            </p:cNvSpPr>
            <p:nvPr/>
          </p:nvSpPr>
          <p:spPr bwMode="auto">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sp>
        <p:nvSpPr>
          <p:cNvPr id="2" name="Başlık 1"/>
          <p:cNvSpPr>
            <a:spLocks noGrp="1"/>
          </p:cNvSpPr>
          <p:nvPr>
            <p:ph type="title"/>
          </p:nvPr>
        </p:nvSpPr>
        <p:spPr>
          <a:xfrm>
            <a:off x="7699248" y="1996440"/>
            <a:ext cx="3200400" cy="2194560"/>
          </a:xfrm>
        </p:spPr>
        <p:txBody>
          <a:bodyPr rtlCol="0" anchor="b">
            <a:normAutofit/>
          </a:bodyPr>
          <a:lstStyle>
            <a:lvl1pPr>
              <a:defRPr sz="3400"/>
            </a:lvl1pPr>
          </a:lstStyle>
          <a:p>
            <a:pPr rtl="0"/>
            <a:r>
              <a:rPr lang="tr-TR" noProof="0"/>
              <a:t>Asıl başlık stili için tıklatın</a:t>
            </a:r>
            <a:endParaRPr lang="tr-TR" noProof="0" dirty="0"/>
          </a:p>
        </p:txBody>
      </p:sp>
      <p:sp>
        <p:nvSpPr>
          <p:cNvPr id="3" name="İçerik Yer Tutucusu 2"/>
          <p:cNvSpPr>
            <a:spLocks noGrp="1"/>
          </p:cNvSpPr>
          <p:nvPr>
            <p:ph idx="1"/>
          </p:nvPr>
        </p:nvSpPr>
        <p:spPr>
          <a:xfrm>
            <a:off x="838200" y="838200"/>
            <a:ext cx="6400800" cy="5181600"/>
          </a:xfrm>
        </p:spPr>
        <p:txBody>
          <a:bodyPr rtlCol="0">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rtl="0"/>
            <a:r>
              <a:rPr lang="tr-TR" noProof="0"/>
              <a:t>Asıl metin stillerini düzenle</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4" name="Metin Yer Tutucusu 3"/>
          <p:cNvSpPr>
            <a:spLocks noGrp="1"/>
          </p:cNvSpPr>
          <p:nvPr>
            <p:ph type="body" sz="half" idx="2"/>
          </p:nvPr>
        </p:nvSpPr>
        <p:spPr>
          <a:xfrm>
            <a:off x="7697724" y="4258426"/>
            <a:ext cx="3203448" cy="1761373"/>
          </a:xfrm>
        </p:spPr>
        <p:txBody>
          <a:bodyPr rtlCol="0"/>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a:t>Asıl metin stillerini düzenle</a:t>
            </a:r>
          </a:p>
        </p:txBody>
      </p:sp>
      <p:sp>
        <p:nvSpPr>
          <p:cNvPr id="6" name="Alt Bilgi Yer Tutucusu 5"/>
          <p:cNvSpPr>
            <a:spLocks noGrp="1"/>
          </p:cNvSpPr>
          <p:nvPr>
            <p:ph type="ftr" sz="quarter" idx="11"/>
          </p:nvPr>
        </p:nvSpPr>
        <p:spPr/>
        <p:txBody>
          <a:bodyPr rtlCol="0"/>
          <a:lstStyle/>
          <a:p>
            <a:pPr rtl="0"/>
            <a:endParaRPr lang="tr-TR" noProof="0" dirty="0"/>
          </a:p>
        </p:txBody>
      </p:sp>
      <p:sp>
        <p:nvSpPr>
          <p:cNvPr id="5" name="Tarih Yer Tutucusu 4"/>
          <p:cNvSpPr>
            <a:spLocks noGrp="1"/>
          </p:cNvSpPr>
          <p:nvPr>
            <p:ph type="dt" sz="half" idx="10"/>
          </p:nvPr>
        </p:nvSpPr>
        <p:spPr/>
        <p:txBody>
          <a:bodyPr rtlCol="0"/>
          <a:lstStyle/>
          <a:p>
            <a:pPr rtl="0"/>
            <a:endParaRPr lang="tr-TR" noProof="0" dirty="0"/>
          </a:p>
        </p:txBody>
      </p:sp>
      <p:sp>
        <p:nvSpPr>
          <p:cNvPr id="7" name="Slayt Numarası Yer Tutucusu 6"/>
          <p:cNvSpPr>
            <a:spLocks noGrp="1"/>
          </p:cNvSpPr>
          <p:nvPr>
            <p:ph type="sldNum" sz="quarter" idx="12"/>
          </p:nvPr>
        </p:nvSpPr>
        <p:spPr/>
        <p:txBody>
          <a:bodyPr rtlCol="0"/>
          <a:lstStyle/>
          <a:p>
            <a:pPr rtl="0"/>
            <a:fld id="{484FD59D-33F1-4A76-843D-E67207CAFE54}" type="slidenum">
              <a:rPr lang="tr-TR" noProof="0" smtClean="0"/>
              <a:t>‹#›</a:t>
            </a:fld>
            <a:endParaRPr lang="tr-TR" noProof="0" dirty="0"/>
          </a:p>
        </p:txBody>
      </p:sp>
    </p:spTree>
    <p:extLst>
      <p:ext uri="{BB962C8B-B14F-4D97-AF65-F5344CB8AC3E}">
        <p14:creationId xmlns:p14="http://schemas.microsoft.com/office/powerpoint/2010/main" val="2055366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lı Resim">
    <p:spTree>
      <p:nvGrpSpPr>
        <p:cNvPr id="1" name=""/>
        <p:cNvGrpSpPr/>
        <p:nvPr/>
      </p:nvGrpSpPr>
      <p:grpSpPr>
        <a:xfrm>
          <a:off x="0" y="0"/>
          <a:ext cx="0" cy="0"/>
          <a:chOff x="0" y="0"/>
          <a:chExt cx="0" cy="0"/>
        </a:xfrm>
      </p:grpSpPr>
      <p:grpSp>
        <p:nvGrpSpPr>
          <p:cNvPr id="8" name="Grup 7"/>
          <p:cNvGrpSpPr/>
          <p:nvPr/>
        </p:nvGrpSpPr>
        <p:grpSpPr>
          <a:xfrm>
            <a:off x="11123612" y="4051301"/>
            <a:ext cx="965215" cy="2807461"/>
            <a:chOff x="11123612" y="4051301"/>
            <a:chExt cx="965215" cy="2807461"/>
          </a:xfrm>
        </p:grpSpPr>
        <p:sp>
          <p:nvSpPr>
            <p:cNvPr id="9" name="Serbest Form 44"/>
            <p:cNvSpPr>
              <a:spLocks/>
            </p:cNvSpPr>
            <p:nvPr/>
          </p:nvSpPr>
          <p:spPr bwMode="auto">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 name="Satır 45"/>
            <p:cNvSpPr>
              <a:spLocks noChangeShapeType="1"/>
            </p:cNvSpPr>
            <p:nvPr/>
          </p:nvSpPr>
          <p:spPr bwMode="auto">
            <a:xfrm flipH="1">
              <a:off x="11669712" y="6858762"/>
              <a:ext cx="15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 name="Serbest Form 46"/>
            <p:cNvSpPr>
              <a:spLocks/>
            </p:cNvSpPr>
            <p:nvPr/>
          </p:nvSpPr>
          <p:spPr bwMode="auto">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 name="Serbest Form 47"/>
            <p:cNvSpPr>
              <a:spLocks/>
            </p:cNvSpPr>
            <p:nvPr/>
          </p:nvSpPr>
          <p:spPr bwMode="auto">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 name="Serbest Form 48"/>
            <p:cNvSpPr>
              <a:spLocks/>
            </p:cNvSpPr>
            <p:nvPr/>
          </p:nvSpPr>
          <p:spPr bwMode="auto">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 name="Serbest Form 49"/>
            <p:cNvSpPr>
              <a:spLocks/>
            </p:cNvSpPr>
            <p:nvPr/>
          </p:nvSpPr>
          <p:spPr bwMode="auto">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 name="Serbest Form 10"/>
            <p:cNvSpPr>
              <a:spLocks/>
            </p:cNvSpPr>
            <p:nvPr/>
          </p:nvSpPr>
          <p:spPr bwMode="auto">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 name="Serbest Form 16"/>
            <p:cNvSpPr>
              <a:spLocks/>
            </p:cNvSpPr>
            <p:nvPr/>
          </p:nvSpPr>
          <p:spPr bwMode="auto">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 name="Serbest Form 18"/>
            <p:cNvSpPr>
              <a:spLocks/>
            </p:cNvSpPr>
            <p:nvPr/>
          </p:nvSpPr>
          <p:spPr bwMode="auto">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sp>
        <p:nvSpPr>
          <p:cNvPr id="2" name="Başlık 1"/>
          <p:cNvSpPr>
            <a:spLocks noGrp="1"/>
          </p:cNvSpPr>
          <p:nvPr>
            <p:ph type="title"/>
          </p:nvPr>
        </p:nvSpPr>
        <p:spPr>
          <a:xfrm>
            <a:off x="7699248" y="1993392"/>
            <a:ext cx="3200400" cy="2194560"/>
          </a:xfrm>
        </p:spPr>
        <p:txBody>
          <a:bodyPr rtlCol="0" anchor="b">
            <a:normAutofit/>
          </a:bodyPr>
          <a:lstStyle>
            <a:lvl1pPr>
              <a:defRPr sz="3400"/>
            </a:lvl1pPr>
          </a:lstStyle>
          <a:p>
            <a:pPr rtl="0"/>
            <a:r>
              <a:rPr lang="tr-TR" noProof="0"/>
              <a:t>Asıl başlık stili için tıklatın</a:t>
            </a:r>
            <a:endParaRPr lang="tr-TR" noProof="0" dirty="0"/>
          </a:p>
        </p:txBody>
      </p:sp>
      <p:sp>
        <p:nvSpPr>
          <p:cNvPr id="3" name="Resim Yer Tutucusu 2" descr="Resim eklemek için boş yer tutucu. Yer tutucuya tıklayın ve eklemek istediğiniz resmi seçin"/>
          <p:cNvSpPr>
            <a:spLocks noGrp="1"/>
          </p:cNvSpPr>
          <p:nvPr>
            <p:ph type="pic" idx="1"/>
          </p:nvPr>
        </p:nvSpPr>
        <p:spPr>
          <a:xfrm>
            <a:off x="838198" y="838200"/>
            <a:ext cx="6400800" cy="5181600"/>
          </a:xfrm>
          <a:solidFill>
            <a:schemeClr val="bg2">
              <a:lumMod val="90000"/>
            </a:schemeClr>
          </a:solidFill>
          <a:ln w="76200">
            <a:solidFill>
              <a:schemeClr val="bg1"/>
            </a:solidFill>
            <a:miter lim="800000"/>
          </a:ln>
        </p:spPr>
        <p:txBody>
          <a:bodyPr tIns="36576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noProof="0"/>
              <a:t>Resim eklemek için simgeyi tıklatın</a:t>
            </a:r>
            <a:endParaRPr lang="tr-TR" noProof="0" dirty="0"/>
          </a:p>
        </p:txBody>
      </p:sp>
      <p:sp>
        <p:nvSpPr>
          <p:cNvPr id="4" name="Metin Yer Tutucusu 3"/>
          <p:cNvSpPr>
            <a:spLocks noGrp="1"/>
          </p:cNvSpPr>
          <p:nvPr>
            <p:ph type="body" sz="half" idx="2"/>
          </p:nvPr>
        </p:nvSpPr>
        <p:spPr>
          <a:xfrm>
            <a:off x="7699248" y="4255008"/>
            <a:ext cx="3200400" cy="1764792"/>
          </a:xfrm>
        </p:spPr>
        <p:txBody>
          <a:bodyPr rtlCol="0"/>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a:t>Asıl metin stillerini düzenle</a:t>
            </a:r>
          </a:p>
        </p:txBody>
      </p:sp>
      <p:sp>
        <p:nvSpPr>
          <p:cNvPr id="6" name="Alt Bilgi Yer Tutucusu 5"/>
          <p:cNvSpPr>
            <a:spLocks noGrp="1"/>
          </p:cNvSpPr>
          <p:nvPr>
            <p:ph type="ftr" sz="quarter" idx="11"/>
          </p:nvPr>
        </p:nvSpPr>
        <p:spPr/>
        <p:txBody>
          <a:bodyPr rtlCol="0"/>
          <a:lstStyle/>
          <a:p>
            <a:pPr rtl="0"/>
            <a:endParaRPr lang="tr-TR" noProof="0" dirty="0"/>
          </a:p>
        </p:txBody>
      </p:sp>
      <p:sp>
        <p:nvSpPr>
          <p:cNvPr id="5" name="Tarih Yer Tutucusu 4"/>
          <p:cNvSpPr>
            <a:spLocks noGrp="1"/>
          </p:cNvSpPr>
          <p:nvPr>
            <p:ph type="dt" sz="half" idx="10"/>
          </p:nvPr>
        </p:nvSpPr>
        <p:spPr/>
        <p:txBody>
          <a:bodyPr rtlCol="0"/>
          <a:lstStyle/>
          <a:p>
            <a:pPr rtl="0"/>
            <a:endParaRPr lang="tr-TR" noProof="0" dirty="0"/>
          </a:p>
        </p:txBody>
      </p:sp>
      <p:sp>
        <p:nvSpPr>
          <p:cNvPr id="7" name="Slayt Numarası Yer Tutucusu 6"/>
          <p:cNvSpPr>
            <a:spLocks noGrp="1"/>
          </p:cNvSpPr>
          <p:nvPr>
            <p:ph type="sldNum" sz="quarter" idx="12"/>
          </p:nvPr>
        </p:nvSpPr>
        <p:spPr/>
        <p:txBody>
          <a:bodyPr rtlCol="0"/>
          <a:lstStyle/>
          <a:p>
            <a:pPr rtl="0"/>
            <a:fld id="{484FD59D-33F1-4A76-843D-E67207CAFE54}" type="slidenum">
              <a:rPr lang="tr-TR" noProof="0" smtClean="0"/>
              <a:t>‹#›</a:t>
            </a:fld>
            <a:endParaRPr lang="tr-TR" noProof="0" dirty="0"/>
          </a:p>
        </p:txBody>
      </p:sp>
    </p:spTree>
    <p:extLst>
      <p:ext uri="{BB962C8B-B14F-4D97-AF65-F5344CB8AC3E}">
        <p14:creationId xmlns:p14="http://schemas.microsoft.com/office/powerpoint/2010/main" val="1063148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63" name="Grup 62" descr="Slaydın sağ tarafında tek bir çiçek"/>
          <p:cNvGrpSpPr/>
          <p:nvPr userDrawn="1"/>
        </p:nvGrpSpPr>
        <p:grpSpPr bwMode="gray">
          <a:xfrm>
            <a:off x="11123612" y="4051301"/>
            <a:ext cx="965215" cy="2807461"/>
            <a:chOff x="11123612" y="4051301"/>
            <a:chExt cx="965215" cy="2807461"/>
          </a:xfrm>
        </p:grpSpPr>
        <p:sp>
          <p:nvSpPr>
            <p:cNvPr id="38" name="Serbest Form 44"/>
            <p:cNvSpPr>
              <a:spLocks/>
            </p:cNvSpPr>
            <p:nvPr userDrawn="1"/>
          </p:nvSpPr>
          <p:spPr bwMode="gray">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9" name="Satır 45"/>
            <p:cNvSpPr>
              <a:spLocks noChangeShapeType="1"/>
            </p:cNvSpPr>
            <p:nvPr userDrawn="1"/>
          </p:nvSpPr>
          <p:spPr bwMode="gray">
            <a:xfrm flipH="1">
              <a:off x="11669712" y="6858762"/>
              <a:ext cx="15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0" name="Serbest Form 46"/>
            <p:cNvSpPr>
              <a:spLocks/>
            </p:cNvSpPr>
            <p:nvPr userDrawn="1"/>
          </p:nvSpPr>
          <p:spPr bwMode="gray">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1" name="Serbest Form 47"/>
            <p:cNvSpPr>
              <a:spLocks/>
            </p:cNvSpPr>
            <p:nvPr userDrawn="1"/>
          </p:nvSpPr>
          <p:spPr bwMode="gray">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2" name="Serbest Form 48"/>
            <p:cNvSpPr>
              <a:spLocks/>
            </p:cNvSpPr>
            <p:nvPr userDrawn="1"/>
          </p:nvSpPr>
          <p:spPr bwMode="gray">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3" name="Serbest Form 49"/>
            <p:cNvSpPr>
              <a:spLocks/>
            </p:cNvSpPr>
            <p:nvPr userDrawn="1"/>
          </p:nvSpPr>
          <p:spPr bwMode="gray">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6" name="Serbest Form 10"/>
            <p:cNvSpPr>
              <a:spLocks/>
            </p:cNvSpPr>
            <p:nvPr userDrawn="1"/>
          </p:nvSpPr>
          <p:spPr bwMode="gray">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7" name="Serbest Form 16"/>
            <p:cNvSpPr>
              <a:spLocks/>
            </p:cNvSpPr>
            <p:nvPr userDrawn="1"/>
          </p:nvSpPr>
          <p:spPr bwMode="gray">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8" name="Serbest Form 18"/>
            <p:cNvSpPr>
              <a:spLocks/>
            </p:cNvSpPr>
            <p:nvPr userDrawn="1"/>
          </p:nvSpPr>
          <p:spPr bwMode="gray">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62" name="Grup 61" descr="Slaydın sol tarafında bir çiçek grubu"/>
          <p:cNvGrpSpPr/>
          <p:nvPr userDrawn="1"/>
        </p:nvGrpSpPr>
        <p:grpSpPr bwMode="gray">
          <a:xfrm>
            <a:off x="44450" y="1370013"/>
            <a:ext cx="1198563" cy="5487987"/>
            <a:chOff x="44450" y="1370013"/>
            <a:chExt cx="1198563" cy="5487987"/>
          </a:xfrm>
        </p:grpSpPr>
        <p:sp>
          <p:nvSpPr>
            <p:cNvPr id="9" name="Serbest Form 5"/>
            <p:cNvSpPr>
              <a:spLocks/>
            </p:cNvSpPr>
            <p:nvPr userDrawn="1"/>
          </p:nvSpPr>
          <p:spPr bwMode="gray">
            <a:xfrm flipH="1">
              <a:off x="277813" y="6858000"/>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 name="Satır 6"/>
            <p:cNvSpPr>
              <a:spLocks noChangeShapeType="1"/>
            </p:cNvSpPr>
            <p:nvPr userDrawn="1"/>
          </p:nvSpPr>
          <p:spPr bwMode="gray">
            <a:xfrm>
              <a:off x="277813" y="6858000"/>
              <a:ext cx="127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 name="Serbest Form 7"/>
            <p:cNvSpPr>
              <a:spLocks/>
            </p:cNvSpPr>
            <p:nvPr userDrawn="1"/>
          </p:nvSpPr>
          <p:spPr bwMode="gray">
            <a:xfrm flipH="1">
              <a:off x="117475" y="5873750"/>
              <a:ext cx="173038" cy="984250"/>
            </a:xfrm>
            <a:custGeom>
              <a:avLst/>
              <a:gdLst>
                <a:gd name="T0" fmla="*/ 0 w 70"/>
                <a:gd name="T1" fmla="*/ 402 h 402"/>
                <a:gd name="T2" fmla="*/ 0 w 70"/>
                <a:gd name="T3" fmla="*/ 1 h 402"/>
                <a:gd name="T4" fmla="*/ 4 w 70"/>
                <a:gd name="T5" fmla="*/ 0 h 402"/>
                <a:gd name="T6" fmla="*/ 5 w 70"/>
                <a:gd name="T7" fmla="*/ 402 h 402"/>
              </a:gdLst>
              <a:ahLst/>
              <a:cxnLst>
                <a:cxn ang="0">
                  <a:pos x="T0" y="T1"/>
                </a:cxn>
                <a:cxn ang="0">
                  <a:pos x="T2" y="T3"/>
                </a:cxn>
                <a:cxn ang="0">
                  <a:pos x="T4" y="T5"/>
                </a:cxn>
                <a:cxn ang="0">
                  <a:pos x="T6" y="T7"/>
                </a:cxn>
              </a:cxnLst>
              <a:rect l="0" t="0" r="r" b="b"/>
              <a:pathLst>
                <a:path w="70" h="402">
                  <a:moveTo>
                    <a:pt x="0" y="402"/>
                  </a:moveTo>
                  <a:cubicBezTo>
                    <a:pt x="66" y="232"/>
                    <a:pt x="1" y="4"/>
                    <a:pt x="0" y="1"/>
                  </a:cubicBezTo>
                  <a:cubicBezTo>
                    <a:pt x="4" y="0"/>
                    <a:pt x="4" y="0"/>
                    <a:pt x="4" y="0"/>
                  </a:cubicBezTo>
                  <a:cubicBezTo>
                    <a:pt x="5" y="2"/>
                    <a:pt x="70" y="231"/>
                    <a:pt x="5" y="402"/>
                  </a:cubicBezTo>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 name="Serbest Form 8"/>
            <p:cNvSpPr>
              <a:spLocks/>
            </p:cNvSpPr>
            <p:nvPr userDrawn="1"/>
          </p:nvSpPr>
          <p:spPr bwMode="gray">
            <a:xfrm flipH="1">
              <a:off x="79375" y="3760788"/>
              <a:ext cx="87313" cy="76200"/>
            </a:xfrm>
            <a:custGeom>
              <a:avLst/>
              <a:gdLst>
                <a:gd name="T0" fmla="*/ 21 w 36"/>
                <a:gd name="T1" fmla="*/ 29 h 31"/>
                <a:gd name="T2" fmla="*/ 1 w 36"/>
                <a:gd name="T3" fmla="*/ 19 h 31"/>
                <a:gd name="T4" fmla="*/ 16 w 36"/>
                <a:gd name="T5" fmla="*/ 2 h 31"/>
                <a:gd name="T6" fmla="*/ 35 w 36"/>
                <a:gd name="T7" fmla="*/ 13 h 31"/>
                <a:gd name="T8" fmla="*/ 21 w 36"/>
                <a:gd name="T9" fmla="*/ 29 h 31"/>
              </a:gdLst>
              <a:ahLst/>
              <a:cxnLst>
                <a:cxn ang="0">
                  <a:pos x="T0" y="T1"/>
                </a:cxn>
                <a:cxn ang="0">
                  <a:pos x="T2" y="T3"/>
                </a:cxn>
                <a:cxn ang="0">
                  <a:pos x="T4" y="T5"/>
                </a:cxn>
                <a:cxn ang="0">
                  <a:pos x="T6" y="T7"/>
                </a:cxn>
                <a:cxn ang="0">
                  <a:pos x="T8" y="T9"/>
                </a:cxn>
              </a:cxnLst>
              <a:rect l="0" t="0" r="r" b="b"/>
              <a:pathLst>
                <a:path w="36" h="31">
                  <a:moveTo>
                    <a:pt x="21" y="29"/>
                  </a:moveTo>
                  <a:cubicBezTo>
                    <a:pt x="11" y="31"/>
                    <a:pt x="3" y="26"/>
                    <a:pt x="1" y="19"/>
                  </a:cubicBezTo>
                  <a:cubicBezTo>
                    <a:pt x="0" y="11"/>
                    <a:pt x="7" y="4"/>
                    <a:pt x="16" y="2"/>
                  </a:cubicBezTo>
                  <a:cubicBezTo>
                    <a:pt x="25" y="0"/>
                    <a:pt x="34" y="5"/>
                    <a:pt x="35" y="13"/>
                  </a:cubicBezTo>
                  <a:cubicBezTo>
                    <a:pt x="36" y="20"/>
                    <a:pt x="30" y="28"/>
                    <a:pt x="21" y="29"/>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 name="Serbest Form 12"/>
            <p:cNvSpPr>
              <a:spLocks/>
            </p:cNvSpPr>
            <p:nvPr userDrawn="1"/>
          </p:nvSpPr>
          <p:spPr bwMode="gray">
            <a:xfrm flipH="1">
              <a:off x="241300" y="4100513"/>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 name="Serbest Form 13"/>
            <p:cNvSpPr>
              <a:spLocks/>
            </p:cNvSpPr>
            <p:nvPr userDrawn="1"/>
          </p:nvSpPr>
          <p:spPr bwMode="gray">
            <a:xfrm flipH="1">
              <a:off x="762001" y="4652963"/>
              <a:ext cx="88900" cy="85725"/>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 name="Serbest Form 14"/>
            <p:cNvSpPr>
              <a:spLocks/>
            </p:cNvSpPr>
            <p:nvPr userDrawn="1"/>
          </p:nvSpPr>
          <p:spPr bwMode="gray">
            <a:xfrm flipH="1">
              <a:off x="312738" y="2260600"/>
              <a:ext cx="730251" cy="4597400"/>
            </a:xfrm>
            <a:custGeom>
              <a:avLst/>
              <a:gdLst>
                <a:gd name="T0" fmla="*/ 171 w 297"/>
                <a:gd name="T1" fmla="*/ 0 h 1879"/>
                <a:gd name="T2" fmla="*/ 168 w 297"/>
                <a:gd name="T3" fmla="*/ 3 h 1879"/>
                <a:gd name="T4" fmla="*/ 264 w 297"/>
                <a:gd name="T5" fmla="*/ 422 h 1879"/>
                <a:gd name="T6" fmla="*/ 222 w 297"/>
                <a:gd name="T7" fmla="*/ 365 h 1879"/>
                <a:gd name="T8" fmla="*/ 219 w 297"/>
                <a:gd name="T9" fmla="*/ 368 h 1879"/>
                <a:gd name="T10" fmla="*/ 264 w 297"/>
                <a:gd name="T11" fmla="*/ 428 h 1879"/>
                <a:gd name="T12" fmla="*/ 264 w 297"/>
                <a:gd name="T13" fmla="*/ 428 h 1879"/>
                <a:gd name="T14" fmla="*/ 232 w 297"/>
                <a:gd name="T15" fmla="*/ 984 h 1879"/>
                <a:gd name="T16" fmla="*/ 0 w 297"/>
                <a:gd name="T17" fmla="*/ 1879 h 1879"/>
                <a:gd name="T18" fmla="*/ 5 w 297"/>
                <a:gd name="T19" fmla="*/ 1879 h 1879"/>
                <a:gd name="T20" fmla="*/ 236 w 297"/>
                <a:gd name="T21" fmla="*/ 985 h 1879"/>
                <a:gd name="T22" fmla="*/ 171 w 297"/>
                <a:gd name="T23" fmla="*/ 0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7" h="1879">
                  <a:moveTo>
                    <a:pt x="171" y="0"/>
                  </a:moveTo>
                  <a:cubicBezTo>
                    <a:pt x="168" y="3"/>
                    <a:pt x="168" y="3"/>
                    <a:pt x="168" y="3"/>
                  </a:cubicBezTo>
                  <a:cubicBezTo>
                    <a:pt x="225" y="70"/>
                    <a:pt x="258" y="217"/>
                    <a:pt x="264" y="422"/>
                  </a:cubicBezTo>
                  <a:cubicBezTo>
                    <a:pt x="222" y="365"/>
                    <a:pt x="222" y="365"/>
                    <a:pt x="222" y="365"/>
                  </a:cubicBezTo>
                  <a:cubicBezTo>
                    <a:pt x="219" y="368"/>
                    <a:pt x="219" y="368"/>
                    <a:pt x="219" y="368"/>
                  </a:cubicBezTo>
                  <a:cubicBezTo>
                    <a:pt x="264" y="428"/>
                    <a:pt x="264" y="428"/>
                    <a:pt x="264" y="428"/>
                  </a:cubicBezTo>
                  <a:cubicBezTo>
                    <a:pt x="264" y="428"/>
                    <a:pt x="264" y="428"/>
                    <a:pt x="264" y="428"/>
                  </a:cubicBezTo>
                  <a:cubicBezTo>
                    <a:pt x="269" y="583"/>
                    <a:pt x="258" y="772"/>
                    <a:pt x="232" y="984"/>
                  </a:cubicBezTo>
                  <a:cubicBezTo>
                    <a:pt x="181" y="1404"/>
                    <a:pt x="83" y="1780"/>
                    <a:pt x="0" y="1879"/>
                  </a:cubicBezTo>
                  <a:cubicBezTo>
                    <a:pt x="5" y="1879"/>
                    <a:pt x="5" y="1879"/>
                    <a:pt x="5" y="1879"/>
                  </a:cubicBezTo>
                  <a:cubicBezTo>
                    <a:pt x="88" y="1775"/>
                    <a:pt x="185" y="1401"/>
                    <a:pt x="236" y="985"/>
                  </a:cubicBezTo>
                  <a:cubicBezTo>
                    <a:pt x="297" y="487"/>
                    <a:pt x="273" y="119"/>
                    <a:pt x="171" y="0"/>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 name="Serbest Form 15"/>
            <p:cNvSpPr>
              <a:spLocks/>
            </p:cNvSpPr>
            <p:nvPr userDrawn="1"/>
          </p:nvSpPr>
          <p:spPr bwMode="gray">
            <a:xfrm flipH="1">
              <a:off x="273050" y="6858000"/>
              <a:ext cx="9525" cy="0"/>
            </a:xfrm>
            <a:custGeom>
              <a:avLst/>
              <a:gdLst>
                <a:gd name="T0" fmla="*/ 6 w 6"/>
                <a:gd name="T1" fmla="*/ 0 w 6"/>
                <a:gd name="T2" fmla="*/ 6 w 6"/>
              </a:gdLst>
              <a:ahLst/>
              <a:cxnLst>
                <a:cxn ang="0">
                  <a:pos x="T0" y="0"/>
                </a:cxn>
                <a:cxn ang="0">
                  <a:pos x="T1" y="0"/>
                </a:cxn>
                <a:cxn ang="0">
                  <a:pos x="T2" y="0"/>
                </a:cxn>
              </a:cxnLst>
              <a:rect l="0" t="0" r="r" b="b"/>
              <a:pathLst>
                <a:path w="6">
                  <a:moveTo>
                    <a:pt x="6" y="0"/>
                  </a:moveTo>
                  <a:lnTo>
                    <a:pt x="0" y="0"/>
                  </a:lnTo>
                  <a:lnTo>
                    <a:pt x="6"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 name="Satır 14"/>
            <p:cNvSpPr>
              <a:spLocks noChangeShapeType="1"/>
            </p:cNvSpPr>
            <p:nvPr userDrawn="1"/>
          </p:nvSpPr>
          <p:spPr bwMode="gray">
            <a:xfrm>
              <a:off x="273050" y="6858000"/>
              <a:ext cx="95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8" name="Serbest Form 17"/>
            <p:cNvSpPr>
              <a:spLocks/>
            </p:cNvSpPr>
            <p:nvPr userDrawn="1"/>
          </p:nvSpPr>
          <p:spPr bwMode="gray">
            <a:xfrm flipH="1">
              <a:off x="273050" y="3594100"/>
              <a:ext cx="554038" cy="3263900"/>
            </a:xfrm>
            <a:custGeom>
              <a:avLst/>
              <a:gdLst>
                <a:gd name="T0" fmla="*/ 221 w 225"/>
                <a:gd name="T1" fmla="*/ 1334 h 1334"/>
                <a:gd name="T2" fmla="*/ 145 w 225"/>
                <a:gd name="T3" fmla="*/ 843 h 1334"/>
                <a:gd name="T4" fmla="*/ 0 w 225"/>
                <a:gd name="T5" fmla="*/ 1 h 1334"/>
                <a:gd name="T6" fmla="*/ 4 w 225"/>
                <a:gd name="T7" fmla="*/ 0 h 1334"/>
                <a:gd name="T8" fmla="*/ 149 w 225"/>
                <a:gd name="T9" fmla="*/ 842 h 1334"/>
                <a:gd name="T10" fmla="*/ 225 w 225"/>
                <a:gd name="T11" fmla="*/ 1334 h 1334"/>
              </a:gdLst>
              <a:ahLst/>
              <a:cxnLst>
                <a:cxn ang="0">
                  <a:pos x="T0" y="T1"/>
                </a:cxn>
                <a:cxn ang="0">
                  <a:pos x="T2" y="T3"/>
                </a:cxn>
                <a:cxn ang="0">
                  <a:pos x="T4" y="T5"/>
                </a:cxn>
                <a:cxn ang="0">
                  <a:pos x="T6" y="T7"/>
                </a:cxn>
                <a:cxn ang="0">
                  <a:pos x="T8" y="T9"/>
                </a:cxn>
                <a:cxn ang="0">
                  <a:pos x="T10" y="T11"/>
                </a:cxn>
              </a:cxnLst>
              <a:rect l="0" t="0" r="r" b="b"/>
              <a:pathLst>
                <a:path w="225" h="1334">
                  <a:moveTo>
                    <a:pt x="221" y="1334"/>
                  </a:moveTo>
                  <a:cubicBezTo>
                    <a:pt x="200" y="1243"/>
                    <a:pt x="174" y="1055"/>
                    <a:pt x="145" y="843"/>
                  </a:cubicBezTo>
                  <a:cubicBezTo>
                    <a:pt x="101" y="518"/>
                    <a:pt x="52" y="149"/>
                    <a:pt x="0" y="1"/>
                  </a:cubicBezTo>
                  <a:cubicBezTo>
                    <a:pt x="4" y="0"/>
                    <a:pt x="4" y="0"/>
                    <a:pt x="4" y="0"/>
                  </a:cubicBezTo>
                  <a:cubicBezTo>
                    <a:pt x="55" y="148"/>
                    <a:pt x="105" y="517"/>
                    <a:pt x="149" y="842"/>
                  </a:cubicBezTo>
                  <a:cubicBezTo>
                    <a:pt x="178" y="1055"/>
                    <a:pt x="204" y="1244"/>
                    <a:pt x="225" y="1334"/>
                  </a:cubicBezTo>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9" name="Serbest Form 18"/>
            <p:cNvSpPr>
              <a:spLocks/>
            </p:cNvSpPr>
            <p:nvPr userDrawn="1"/>
          </p:nvSpPr>
          <p:spPr bwMode="gray">
            <a:xfrm flipH="1">
              <a:off x="133350" y="3444875"/>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0" name="Serbest Form 19"/>
            <p:cNvSpPr>
              <a:spLocks/>
            </p:cNvSpPr>
            <p:nvPr userDrawn="1"/>
          </p:nvSpPr>
          <p:spPr bwMode="gray">
            <a:xfrm flipH="1">
              <a:off x="936626" y="4335463"/>
              <a:ext cx="133350" cy="131762"/>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1" name="Serbest Form 20"/>
            <p:cNvSpPr>
              <a:spLocks/>
            </p:cNvSpPr>
            <p:nvPr userDrawn="1"/>
          </p:nvSpPr>
          <p:spPr bwMode="gray">
            <a:xfrm flipH="1">
              <a:off x="44450" y="5021263"/>
              <a:ext cx="317500" cy="317500"/>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2" name="Serbest Form 21"/>
            <p:cNvSpPr>
              <a:spLocks/>
            </p:cNvSpPr>
            <p:nvPr userDrawn="1"/>
          </p:nvSpPr>
          <p:spPr bwMode="gray">
            <a:xfrm flipH="1">
              <a:off x="771526" y="3168650"/>
              <a:ext cx="131763" cy="131762"/>
            </a:xfrm>
            <a:custGeom>
              <a:avLst/>
              <a:gdLst>
                <a:gd name="T0" fmla="*/ 52 w 53"/>
                <a:gd name="T1" fmla="*/ 31 h 54"/>
                <a:gd name="T2" fmla="*/ 49 w 53"/>
                <a:gd name="T3" fmla="*/ 27 h 54"/>
                <a:gd name="T4" fmla="*/ 52 w 53"/>
                <a:gd name="T5" fmla="*/ 22 h 54"/>
                <a:gd name="T6" fmla="*/ 42 w 53"/>
                <a:gd name="T7" fmla="*/ 19 h 54"/>
                <a:gd name="T8" fmla="*/ 45 w 53"/>
                <a:gd name="T9" fmla="*/ 8 h 54"/>
                <a:gd name="T10" fmla="*/ 38 w 53"/>
                <a:gd name="T11" fmla="*/ 10 h 54"/>
                <a:gd name="T12" fmla="*/ 36 w 53"/>
                <a:gd name="T13" fmla="*/ 2 h 54"/>
                <a:gd name="T14" fmla="*/ 29 w 53"/>
                <a:gd name="T15" fmla="*/ 7 h 54"/>
                <a:gd name="T16" fmla="*/ 24 w 53"/>
                <a:gd name="T17" fmla="*/ 1 h 54"/>
                <a:gd name="T18" fmla="*/ 21 w 53"/>
                <a:gd name="T19" fmla="*/ 6 h 54"/>
                <a:gd name="T20" fmla="*/ 14 w 53"/>
                <a:gd name="T21" fmla="*/ 3 h 54"/>
                <a:gd name="T22" fmla="*/ 13 w 53"/>
                <a:gd name="T23" fmla="*/ 12 h 54"/>
                <a:gd name="T24" fmla="*/ 5 w 53"/>
                <a:gd name="T25" fmla="*/ 11 h 54"/>
                <a:gd name="T26" fmla="*/ 8 w 53"/>
                <a:gd name="T27" fmla="*/ 20 h 54"/>
                <a:gd name="T28" fmla="*/ 0 w 53"/>
                <a:gd name="T29" fmla="*/ 23 h 54"/>
                <a:gd name="T30" fmla="*/ 4 w 53"/>
                <a:gd name="T31" fmla="*/ 28 h 54"/>
                <a:gd name="T32" fmla="*/ 0 w 53"/>
                <a:gd name="T33" fmla="*/ 32 h 54"/>
                <a:gd name="T34" fmla="*/ 10 w 53"/>
                <a:gd name="T35" fmla="*/ 36 h 54"/>
                <a:gd name="T36" fmla="*/ 7 w 53"/>
                <a:gd name="T37" fmla="*/ 46 h 54"/>
                <a:gd name="T38" fmla="*/ 15 w 53"/>
                <a:gd name="T39" fmla="*/ 45 h 54"/>
                <a:gd name="T40" fmla="*/ 16 w 53"/>
                <a:gd name="T41" fmla="*/ 52 h 54"/>
                <a:gd name="T42" fmla="*/ 23 w 53"/>
                <a:gd name="T43" fmla="*/ 48 h 54"/>
                <a:gd name="T44" fmla="*/ 28 w 53"/>
                <a:gd name="T45" fmla="*/ 54 h 54"/>
                <a:gd name="T46" fmla="*/ 32 w 53"/>
                <a:gd name="T47" fmla="*/ 48 h 54"/>
                <a:gd name="T48" fmla="*/ 38 w 53"/>
                <a:gd name="T49" fmla="*/ 51 h 54"/>
                <a:gd name="T50" fmla="*/ 39 w 53"/>
                <a:gd name="T51" fmla="*/ 43 h 54"/>
                <a:gd name="T52" fmla="*/ 47 w 53"/>
                <a:gd name="T53" fmla="*/ 43 h 54"/>
                <a:gd name="T54" fmla="*/ 44 w 53"/>
                <a:gd name="T55" fmla="*/ 35 h 54"/>
                <a:gd name="T56" fmla="*/ 52 w 53"/>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 h="54">
                  <a:moveTo>
                    <a:pt x="52" y="31"/>
                  </a:moveTo>
                  <a:cubicBezTo>
                    <a:pt x="53" y="30"/>
                    <a:pt x="51" y="28"/>
                    <a:pt x="49" y="27"/>
                  </a:cubicBezTo>
                  <a:cubicBezTo>
                    <a:pt x="51" y="25"/>
                    <a:pt x="52" y="23"/>
                    <a:pt x="52" y="22"/>
                  </a:cubicBezTo>
                  <a:cubicBezTo>
                    <a:pt x="52" y="20"/>
                    <a:pt x="48" y="19"/>
                    <a:pt x="42" y="19"/>
                  </a:cubicBezTo>
                  <a:cubicBezTo>
                    <a:pt x="45" y="14"/>
                    <a:pt x="47" y="10"/>
                    <a:pt x="45" y="8"/>
                  </a:cubicBezTo>
                  <a:cubicBezTo>
                    <a:pt x="44" y="7"/>
                    <a:pt x="41" y="8"/>
                    <a:pt x="38" y="10"/>
                  </a:cubicBezTo>
                  <a:cubicBezTo>
                    <a:pt x="38" y="6"/>
                    <a:pt x="37" y="3"/>
                    <a:pt x="36" y="2"/>
                  </a:cubicBezTo>
                  <a:cubicBezTo>
                    <a:pt x="34" y="2"/>
                    <a:pt x="32" y="3"/>
                    <a:pt x="29" y="7"/>
                  </a:cubicBezTo>
                  <a:cubicBezTo>
                    <a:pt x="28" y="3"/>
                    <a:pt x="26" y="0"/>
                    <a:pt x="24" y="1"/>
                  </a:cubicBezTo>
                  <a:cubicBezTo>
                    <a:pt x="23" y="1"/>
                    <a:pt x="22" y="3"/>
                    <a:pt x="21" y="6"/>
                  </a:cubicBezTo>
                  <a:cubicBezTo>
                    <a:pt x="18" y="4"/>
                    <a:pt x="16" y="3"/>
                    <a:pt x="14" y="3"/>
                  </a:cubicBezTo>
                  <a:cubicBezTo>
                    <a:pt x="13" y="4"/>
                    <a:pt x="13" y="7"/>
                    <a:pt x="13" y="12"/>
                  </a:cubicBezTo>
                  <a:cubicBezTo>
                    <a:pt x="9" y="10"/>
                    <a:pt x="6" y="10"/>
                    <a:pt x="5" y="11"/>
                  </a:cubicBezTo>
                  <a:cubicBezTo>
                    <a:pt x="4" y="13"/>
                    <a:pt x="5" y="16"/>
                    <a:pt x="8" y="20"/>
                  </a:cubicBezTo>
                  <a:cubicBezTo>
                    <a:pt x="3" y="20"/>
                    <a:pt x="0" y="21"/>
                    <a:pt x="0" y="23"/>
                  </a:cubicBezTo>
                  <a:cubicBezTo>
                    <a:pt x="0" y="25"/>
                    <a:pt x="1" y="26"/>
                    <a:pt x="4" y="28"/>
                  </a:cubicBezTo>
                  <a:cubicBezTo>
                    <a:pt x="1" y="29"/>
                    <a:pt x="0" y="31"/>
                    <a:pt x="0" y="32"/>
                  </a:cubicBezTo>
                  <a:cubicBezTo>
                    <a:pt x="0" y="34"/>
                    <a:pt x="4" y="35"/>
                    <a:pt x="10" y="36"/>
                  </a:cubicBezTo>
                  <a:cubicBezTo>
                    <a:pt x="7" y="40"/>
                    <a:pt x="6" y="44"/>
                    <a:pt x="7" y="46"/>
                  </a:cubicBezTo>
                  <a:cubicBezTo>
                    <a:pt x="8" y="47"/>
                    <a:pt x="11" y="46"/>
                    <a:pt x="15" y="45"/>
                  </a:cubicBezTo>
                  <a:cubicBezTo>
                    <a:pt x="14" y="49"/>
                    <a:pt x="15" y="51"/>
                    <a:pt x="16" y="52"/>
                  </a:cubicBezTo>
                  <a:cubicBezTo>
                    <a:pt x="18" y="53"/>
                    <a:pt x="20" y="51"/>
                    <a:pt x="23" y="48"/>
                  </a:cubicBezTo>
                  <a:cubicBezTo>
                    <a:pt x="24" y="51"/>
                    <a:pt x="26" y="54"/>
                    <a:pt x="28" y="54"/>
                  </a:cubicBezTo>
                  <a:cubicBezTo>
                    <a:pt x="29" y="54"/>
                    <a:pt x="31" y="51"/>
                    <a:pt x="32" y="48"/>
                  </a:cubicBezTo>
                  <a:cubicBezTo>
                    <a:pt x="34" y="50"/>
                    <a:pt x="36" y="52"/>
                    <a:pt x="38" y="51"/>
                  </a:cubicBezTo>
                  <a:cubicBezTo>
                    <a:pt x="39" y="50"/>
                    <a:pt x="40" y="47"/>
                    <a:pt x="39" y="43"/>
                  </a:cubicBezTo>
                  <a:cubicBezTo>
                    <a:pt x="43" y="44"/>
                    <a:pt x="46" y="45"/>
                    <a:pt x="47" y="43"/>
                  </a:cubicBezTo>
                  <a:cubicBezTo>
                    <a:pt x="48" y="42"/>
                    <a:pt x="47" y="39"/>
                    <a:pt x="44" y="35"/>
                  </a:cubicBezTo>
                  <a:cubicBezTo>
                    <a:pt x="49" y="34"/>
                    <a:pt x="52" y="33"/>
                    <a:pt x="52" y="31"/>
                  </a:cubicBez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3" name="Serbest Form 22"/>
            <p:cNvSpPr>
              <a:spLocks/>
            </p:cNvSpPr>
            <p:nvPr userDrawn="1"/>
          </p:nvSpPr>
          <p:spPr bwMode="gray">
            <a:xfrm flipH="1">
              <a:off x="118857" y="1370013"/>
              <a:ext cx="260350" cy="258762"/>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4" name="Serbest Form 23"/>
            <p:cNvSpPr>
              <a:spLocks/>
            </p:cNvSpPr>
            <p:nvPr userDrawn="1"/>
          </p:nvSpPr>
          <p:spPr bwMode="gray">
            <a:xfrm flipH="1">
              <a:off x="309563" y="4675188"/>
              <a:ext cx="246063" cy="347662"/>
            </a:xfrm>
            <a:custGeom>
              <a:avLst/>
              <a:gdLst>
                <a:gd name="T0" fmla="*/ 78 w 100"/>
                <a:gd name="T1" fmla="*/ 15 h 142"/>
                <a:gd name="T2" fmla="*/ 30 w 100"/>
                <a:gd name="T3" fmla="*/ 130 h 142"/>
                <a:gd name="T4" fmla="*/ 78 w 100"/>
                <a:gd name="T5" fmla="*/ 15 h 142"/>
              </a:gdLst>
              <a:ahLst/>
              <a:cxnLst>
                <a:cxn ang="0">
                  <a:pos x="T0" y="T1"/>
                </a:cxn>
                <a:cxn ang="0">
                  <a:pos x="T2" y="T3"/>
                </a:cxn>
                <a:cxn ang="0">
                  <a:pos x="T4" y="T5"/>
                </a:cxn>
              </a:cxnLst>
              <a:rect l="0" t="0" r="r" b="b"/>
              <a:pathLst>
                <a:path w="100" h="142">
                  <a:moveTo>
                    <a:pt x="78" y="15"/>
                  </a:moveTo>
                  <a:cubicBezTo>
                    <a:pt x="100" y="37"/>
                    <a:pt x="60" y="118"/>
                    <a:pt x="30" y="130"/>
                  </a:cubicBezTo>
                  <a:cubicBezTo>
                    <a:pt x="0" y="142"/>
                    <a:pt x="63" y="0"/>
                    <a:pt x="78" y="15"/>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5" name="Serbest Form 24"/>
            <p:cNvSpPr>
              <a:spLocks/>
            </p:cNvSpPr>
            <p:nvPr userDrawn="1"/>
          </p:nvSpPr>
          <p:spPr bwMode="gray">
            <a:xfrm flipH="1">
              <a:off x="608013" y="6858000"/>
              <a:ext cx="9525" cy="0"/>
            </a:xfrm>
            <a:custGeom>
              <a:avLst/>
              <a:gdLst>
                <a:gd name="T0" fmla="*/ 6 w 6"/>
                <a:gd name="T1" fmla="*/ 0 w 6"/>
                <a:gd name="T2" fmla="*/ 6 w 6"/>
              </a:gdLst>
              <a:ahLst/>
              <a:cxnLst>
                <a:cxn ang="0">
                  <a:pos x="T0" y="0"/>
                </a:cxn>
                <a:cxn ang="0">
                  <a:pos x="T1" y="0"/>
                </a:cxn>
                <a:cxn ang="0">
                  <a:pos x="T2" y="0"/>
                </a:cxn>
              </a:cxnLst>
              <a:rect l="0" t="0" r="r" b="b"/>
              <a:pathLst>
                <a:path w="6">
                  <a:moveTo>
                    <a:pt x="6" y="0"/>
                  </a:moveTo>
                  <a:lnTo>
                    <a:pt x="0" y="0"/>
                  </a:lnTo>
                  <a:lnTo>
                    <a:pt x="6"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6" name="Satır 27"/>
            <p:cNvSpPr>
              <a:spLocks noChangeShapeType="1"/>
            </p:cNvSpPr>
            <p:nvPr userDrawn="1"/>
          </p:nvSpPr>
          <p:spPr bwMode="gray">
            <a:xfrm>
              <a:off x="608013" y="6858000"/>
              <a:ext cx="95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7" name="Serbest Form 26"/>
            <p:cNvSpPr>
              <a:spLocks/>
            </p:cNvSpPr>
            <p:nvPr userDrawn="1"/>
          </p:nvSpPr>
          <p:spPr bwMode="gray">
            <a:xfrm flipH="1">
              <a:off x="600075" y="5172075"/>
              <a:ext cx="339725" cy="1685925"/>
            </a:xfrm>
            <a:custGeom>
              <a:avLst/>
              <a:gdLst>
                <a:gd name="T0" fmla="*/ 131 w 138"/>
                <a:gd name="T1" fmla="*/ 689 h 689"/>
                <a:gd name="T2" fmla="*/ 0 w 138"/>
                <a:gd name="T3" fmla="*/ 4 h 689"/>
                <a:gd name="T4" fmla="*/ 1 w 138"/>
                <a:gd name="T5" fmla="*/ 0 h 689"/>
                <a:gd name="T6" fmla="*/ 132 w 138"/>
                <a:gd name="T7" fmla="*/ 403 h 689"/>
                <a:gd name="T8" fmla="*/ 135 w 138"/>
                <a:gd name="T9" fmla="*/ 689 h 689"/>
              </a:gdLst>
              <a:ahLst/>
              <a:cxnLst>
                <a:cxn ang="0">
                  <a:pos x="T0" y="T1"/>
                </a:cxn>
                <a:cxn ang="0">
                  <a:pos x="T2" y="T3"/>
                </a:cxn>
                <a:cxn ang="0">
                  <a:pos x="T4" y="T5"/>
                </a:cxn>
                <a:cxn ang="0">
                  <a:pos x="T6" y="T7"/>
                </a:cxn>
                <a:cxn ang="0">
                  <a:pos x="T8" y="T9"/>
                </a:cxn>
              </a:cxnLst>
              <a:rect l="0" t="0" r="r" b="b"/>
              <a:pathLst>
                <a:path w="138" h="689">
                  <a:moveTo>
                    <a:pt x="131" y="689"/>
                  </a:moveTo>
                  <a:cubicBezTo>
                    <a:pt x="136" y="509"/>
                    <a:pt x="136" y="50"/>
                    <a:pt x="0" y="4"/>
                  </a:cubicBezTo>
                  <a:cubicBezTo>
                    <a:pt x="1" y="0"/>
                    <a:pt x="1" y="0"/>
                    <a:pt x="1" y="0"/>
                  </a:cubicBezTo>
                  <a:cubicBezTo>
                    <a:pt x="73" y="25"/>
                    <a:pt x="117" y="161"/>
                    <a:pt x="132" y="403"/>
                  </a:cubicBezTo>
                  <a:cubicBezTo>
                    <a:pt x="138" y="513"/>
                    <a:pt x="137" y="621"/>
                    <a:pt x="135" y="689"/>
                  </a:cubicBezTo>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nvGrpSpPr>
            <p:cNvPr id="28" name="Grup 27"/>
            <p:cNvGrpSpPr/>
            <p:nvPr userDrawn="1"/>
          </p:nvGrpSpPr>
          <p:grpSpPr bwMode="gray">
            <a:xfrm rot="21049918">
              <a:off x="516851" y="3319634"/>
              <a:ext cx="682233" cy="504823"/>
              <a:chOff x="452438" y="3540125"/>
              <a:chExt cx="750888" cy="555625"/>
            </a:xfrm>
          </p:grpSpPr>
          <p:sp>
            <p:nvSpPr>
              <p:cNvPr id="29" name="Serbest Form 28"/>
              <p:cNvSpPr>
                <a:spLocks/>
              </p:cNvSpPr>
              <p:nvPr userDrawn="1"/>
            </p:nvSpPr>
            <p:spPr bwMode="gray">
              <a:xfrm flipH="1">
                <a:off x="546100" y="3540125"/>
                <a:ext cx="657226" cy="555625"/>
              </a:xfrm>
              <a:custGeom>
                <a:avLst/>
                <a:gdLst>
                  <a:gd name="T0" fmla="*/ 265 w 267"/>
                  <a:gd name="T1" fmla="*/ 93 h 227"/>
                  <a:gd name="T2" fmla="*/ 192 w 267"/>
                  <a:gd name="T3" fmla="*/ 3 h 227"/>
                  <a:gd name="T4" fmla="*/ 130 w 267"/>
                  <a:gd name="T5" fmla="*/ 64 h 227"/>
                  <a:gd name="T6" fmla="*/ 52 w 267"/>
                  <a:gd name="T7" fmla="*/ 86 h 227"/>
                  <a:gd name="T8" fmla="*/ 208 w 267"/>
                  <a:gd name="T9" fmla="*/ 200 h 227"/>
                  <a:gd name="T10" fmla="*/ 265 w 267"/>
                  <a:gd name="T11" fmla="*/ 93 h 227"/>
                </a:gdLst>
                <a:ahLst/>
                <a:cxnLst>
                  <a:cxn ang="0">
                    <a:pos x="T0" y="T1"/>
                  </a:cxn>
                  <a:cxn ang="0">
                    <a:pos x="T2" y="T3"/>
                  </a:cxn>
                  <a:cxn ang="0">
                    <a:pos x="T4" y="T5"/>
                  </a:cxn>
                  <a:cxn ang="0">
                    <a:pos x="T6" y="T7"/>
                  </a:cxn>
                  <a:cxn ang="0">
                    <a:pos x="T8" y="T9"/>
                  </a:cxn>
                  <a:cxn ang="0">
                    <a:pos x="T10" y="T11"/>
                  </a:cxn>
                </a:cxnLst>
                <a:rect l="0" t="0" r="r" b="b"/>
                <a:pathLst>
                  <a:path w="267" h="227">
                    <a:moveTo>
                      <a:pt x="265" y="93"/>
                    </a:moveTo>
                    <a:cubicBezTo>
                      <a:pt x="263" y="39"/>
                      <a:pt x="218" y="0"/>
                      <a:pt x="192" y="3"/>
                    </a:cubicBezTo>
                    <a:cubicBezTo>
                      <a:pt x="151" y="8"/>
                      <a:pt x="133" y="33"/>
                      <a:pt x="130" y="64"/>
                    </a:cubicBezTo>
                    <a:cubicBezTo>
                      <a:pt x="95" y="57"/>
                      <a:pt x="61" y="69"/>
                      <a:pt x="52" y="86"/>
                    </a:cubicBezTo>
                    <a:cubicBezTo>
                      <a:pt x="0" y="183"/>
                      <a:pt x="156" y="227"/>
                      <a:pt x="208" y="200"/>
                    </a:cubicBezTo>
                    <a:cubicBezTo>
                      <a:pt x="232" y="195"/>
                      <a:pt x="267" y="136"/>
                      <a:pt x="265" y="93"/>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0" name="Serbest Form 29"/>
              <p:cNvSpPr>
                <a:spLocks/>
              </p:cNvSpPr>
              <p:nvPr userDrawn="1"/>
            </p:nvSpPr>
            <p:spPr bwMode="gray">
              <a:xfrm flipH="1">
                <a:off x="452438" y="3581400"/>
                <a:ext cx="735013" cy="509587"/>
              </a:xfrm>
              <a:custGeom>
                <a:avLst/>
                <a:gdLst>
                  <a:gd name="T0" fmla="*/ 291 w 299"/>
                  <a:gd name="T1" fmla="*/ 15 h 208"/>
                  <a:gd name="T2" fmla="*/ 201 w 299"/>
                  <a:gd name="T3" fmla="*/ 160 h 208"/>
                  <a:gd name="T4" fmla="*/ 176 w 299"/>
                  <a:gd name="T5" fmla="*/ 94 h 208"/>
                  <a:gd name="T6" fmla="*/ 108 w 299"/>
                  <a:gd name="T7" fmla="*/ 20 h 208"/>
                  <a:gd name="T8" fmla="*/ 176 w 299"/>
                  <a:gd name="T9" fmla="*/ 172 h 208"/>
                  <a:gd name="T10" fmla="*/ 107 w 299"/>
                  <a:gd name="T11" fmla="*/ 150 h 208"/>
                  <a:gd name="T12" fmla="*/ 6 w 299"/>
                  <a:gd name="T13" fmla="*/ 157 h 208"/>
                  <a:gd name="T14" fmla="*/ 199 w 299"/>
                  <a:gd name="T15" fmla="*/ 192 h 208"/>
                  <a:gd name="T16" fmla="*/ 203 w 299"/>
                  <a:gd name="T17" fmla="*/ 192 h 208"/>
                  <a:gd name="T18" fmla="*/ 205 w 299"/>
                  <a:gd name="T19" fmla="*/ 189 h 208"/>
                  <a:gd name="T20" fmla="*/ 267 w 299"/>
                  <a:gd name="T21" fmla="*/ 113 h 208"/>
                  <a:gd name="T22" fmla="*/ 291 w 299"/>
                  <a:gd name="T23" fmla="*/ 15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9" h="208">
                    <a:moveTo>
                      <a:pt x="291" y="15"/>
                    </a:moveTo>
                    <a:cubicBezTo>
                      <a:pt x="262" y="0"/>
                      <a:pt x="214" y="106"/>
                      <a:pt x="201" y="160"/>
                    </a:cubicBezTo>
                    <a:cubicBezTo>
                      <a:pt x="196" y="140"/>
                      <a:pt x="186" y="115"/>
                      <a:pt x="176" y="94"/>
                    </a:cubicBezTo>
                    <a:cubicBezTo>
                      <a:pt x="150" y="46"/>
                      <a:pt x="116" y="15"/>
                      <a:pt x="108" y="20"/>
                    </a:cubicBezTo>
                    <a:cubicBezTo>
                      <a:pt x="80" y="36"/>
                      <a:pt x="138" y="130"/>
                      <a:pt x="176" y="172"/>
                    </a:cubicBezTo>
                    <a:cubicBezTo>
                      <a:pt x="157" y="164"/>
                      <a:pt x="130" y="154"/>
                      <a:pt x="107" y="150"/>
                    </a:cubicBezTo>
                    <a:cubicBezTo>
                      <a:pt x="53" y="140"/>
                      <a:pt x="7" y="148"/>
                      <a:pt x="6" y="157"/>
                    </a:cubicBezTo>
                    <a:cubicBezTo>
                      <a:pt x="0" y="197"/>
                      <a:pt x="179" y="208"/>
                      <a:pt x="199" y="192"/>
                    </a:cubicBezTo>
                    <a:cubicBezTo>
                      <a:pt x="200" y="193"/>
                      <a:pt x="202" y="193"/>
                      <a:pt x="203" y="192"/>
                    </a:cubicBezTo>
                    <a:cubicBezTo>
                      <a:pt x="204" y="192"/>
                      <a:pt x="205" y="191"/>
                      <a:pt x="205" y="189"/>
                    </a:cubicBezTo>
                    <a:cubicBezTo>
                      <a:pt x="218" y="182"/>
                      <a:pt x="249" y="146"/>
                      <a:pt x="267" y="113"/>
                    </a:cubicBezTo>
                    <a:cubicBezTo>
                      <a:pt x="292" y="65"/>
                      <a:pt x="299" y="19"/>
                      <a:pt x="291" y="15"/>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sp>
          <p:nvSpPr>
            <p:cNvPr id="31" name="Oval 30"/>
            <p:cNvSpPr>
              <a:spLocks noChangeArrowheads="1"/>
            </p:cNvSpPr>
            <p:nvPr userDrawn="1"/>
          </p:nvSpPr>
          <p:spPr bwMode="gray">
            <a:xfrm flipH="1">
              <a:off x="822178" y="5832156"/>
              <a:ext cx="82550" cy="69850"/>
            </a:xfrm>
            <a:prstGeom prst="ellipse">
              <a:avLst/>
            </a:pr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2" name="Serbest Form 31"/>
            <p:cNvSpPr>
              <a:spLocks/>
            </p:cNvSpPr>
            <p:nvPr userDrawn="1"/>
          </p:nvSpPr>
          <p:spPr bwMode="gray">
            <a:xfrm flipH="1">
              <a:off x="125840" y="3663574"/>
              <a:ext cx="519113" cy="444500"/>
            </a:xfrm>
            <a:custGeom>
              <a:avLst/>
              <a:gdLst>
                <a:gd name="T0" fmla="*/ 174 w 211"/>
                <a:gd name="T1" fmla="*/ 17 h 182"/>
                <a:gd name="T2" fmla="*/ 92 w 211"/>
                <a:gd name="T3" fmla="*/ 159 h 182"/>
                <a:gd name="T4" fmla="*/ 1 w 211"/>
                <a:gd name="T5" fmla="*/ 83 h 182"/>
                <a:gd name="T6" fmla="*/ 89 w 211"/>
                <a:gd name="T7" fmla="*/ 169 h 182"/>
                <a:gd name="T8" fmla="*/ 174 w 211"/>
                <a:gd name="T9" fmla="*/ 17 h 182"/>
              </a:gdLst>
              <a:ahLst/>
              <a:cxnLst>
                <a:cxn ang="0">
                  <a:pos x="T0" y="T1"/>
                </a:cxn>
                <a:cxn ang="0">
                  <a:pos x="T2" y="T3"/>
                </a:cxn>
                <a:cxn ang="0">
                  <a:pos x="T4" y="T5"/>
                </a:cxn>
                <a:cxn ang="0">
                  <a:pos x="T6" y="T7"/>
                </a:cxn>
                <a:cxn ang="0">
                  <a:pos x="T8" y="T9"/>
                </a:cxn>
              </a:cxnLst>
              <a:rect l="0" t="0" r="r" b="b"/>
              <a:pathLst>
                <a:path w="211" h="182">
                  <a:moveTo>
                    <a:pt x="174" y="17"/>
                  </a:moveTo>
                  <a:cubicBezTo>
                    <a:pt x="146" y="0"/>
                    <a:pt x="104" y="130"/>
                    <a:pt x="92" y="159"/>
                  </a:cubicBezTo>
                  <a:cubicBezTo>
                    <a:pt x="81" y="131"/>
                    <a:pt x="0" y="55"/>
                    <a:pt x="1" y="83"/>
                  </a:cubicBezTo>
                  <a:cubicBezTo>
                    <a:pt x="1" y="115"/>
                    <a:pt x="59" y="178"/>
                    <a:pt x="89" y="169"/>
                  </a:cubicBezTo>
                  <a:cubicBezTo>
                    <a:pt x="92" y="182"/>
                    <a:pt x="211" y="39"/>
                    <a:pt x="174" y="17"/>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3" name="Serbest Form 32"/>
            <p:cNvSpPr>
              <a:spLocks/>
            </p:cNvSpPr>
            <p:nvPr userDrawn="1"/>
          </p:nvSpPr>
          <p:spPr bwMode="gray">
            <a:xfrm flipH="1">
              <a:off x="725487" y="6030892"/>
              <a:ext cx="201613" cy="536575"/>
            </a:xfrm>
            <a:custGeom>
              <a:avLst/>
              <a:gdLst>
                <a:gd name="T0" fmla="*/ 35 w 82"/>
                <a:gd name="T1" fmla="*/ 3 h 219"/>
                <a:gd name="T2" fmla="*/ 24 w 82"/>
                <a:gd name="T3" fmla="*/ 171 h 219"/>
                <a:gd name="T4" fmla="*/ 35 w 82"/>
                <a:gd name="T5" fmla="*/ 3 h 219"/>
              </a:gdLst>
              <a:ahLst/>
              <a:cxnLst>
                <a:cxn ang="0">
                  <a:pos x="T0" y="T1"/>
                </a:cxn>
                <a:cxn ang="0">
                  <a:pos x="T2" y="T3"/>
                </a:cxn>
                <a:cxn ang="0">
                  <a:pos x="T4" y="T5"/>
                </a:cxn>
              </a:cxnLst>
              <a:rect l="0" t="0" r="r" b="b"/>
              <a:pathLst>
                <a:path w="82" h="219">
                  <a:moveTo>
                    <a:pt x="35" y="3"/>
                  </a:moveTo>
                  <a:cubicBezTo>
                    <a:pt x="0" y="0"/>
                    <a:pt x="23" y="150"/>
                    <a:pt x="24" y="171"/>
                  </a:cubicBezTo>
                  <a:cubicBezTo>
                    <a:pt x="25" y="219"/>
                    <a:pt x="82" y="7"/>
                    <a:pt x="35" y="3"/>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4" name="Serbest Form 33"/>
            <p:cNvSpPr>
              <a:spLocks/>
            </p:cNvSpPr>
            <p:nvPr userDrawn="1"/>
          </p:nvSpPr>
          <p:spPr bwMode="gray">
            <a:xfrm flipH="1">
              <a:off x="675480" y="6365050"/>
              <a:ext cx="188913" cy="112712"/>
            </a:xfrm>
            <a:custGeom>
              <a:avLst/>
              <a:gdLst>
                <a:gd name="T0" fmla="*/ 73 w 77"/>
                <a:gd name="T1" fmla="*/ 6 h 46"/>
                <a:gd name="T2" fmla="*/ 0 w 77"/>
                <a:gd name="T3" fmla="*/ 46 h 46"/>
                <a:gd name="T4" fmla="*/ 73 w 77"/>
                <a:gd name="T5" fmla="*/ 6 h 46"/>
              </a:gdLst>
              <a:ahLst/>
              <a:cxnLst>
                <a:cxn ang="0">
                  <a:pos x="T0" y="T1"/>
                </a:cxn>
                <a:cxn ang="0">
                  <a:pos x="T2" y="T3"/>
                </a:cxn>
                <a:cxn ang="0">
                  <a:pos x="T4" y="T5"/>
                </a:cxn>
              </a:cxnLst>
              <a:rect l="0" t="0" r="r" b="b"/>
              <a:pathLst>
                <a:path w="77" h="46">
                  <a:moveTo>
                    <a:pt x="73" y="6"/>
                  </a:moveTo>
                  <a:cubicBezTo>
                    <a:pt x="72" y="0"/>
                    <a:pt x="45" y="1"/>
                    <a:pt x="0" y="46"/>
                  </a:cubicBezTo>
                  <a:cubicBezTo>
                    <a:pt x="24" y="43"/>
                    <a:pt x="77" y="29"/>
                    <a:pt x="73" y="6"/>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5" name="Serbest Form 38"/>
            <p:cNvSpPr>
              <a:spLocks/>
            </p:cNvSpPr>
            <p:nvPr userDrawn="1"/>
          </p:nvSpPr>
          <p:spPr bwMode="gray">
            <a:xfrm flipH="1">
              <a:off x="444500" y="3063875"/>
              <a:ext cx="168275" cy="177800"/>
            </a:xfrm>
            <a:custGeom>
              <a:avLst/>
              <a:gdLst>
                <a:gd name="T0" fmla="*/ 8 w 68"/>
                <a:gd name="T1" fmla="*/ 25 h 73"/>
                <a:gd name="T2" fmla="*/ 21 w 68"/>
                <a:gd name="T3" fmla="*/ 67 h 73"/>
                <a:gd name="T4" fmla="*/ 61 w 68"/>
                <a:gd name="T5" fmla="*/ 48 h 73"/>
                <a:gd name="T6" fmla="*/ 48 w 68"/>
                <a:gd name="T7" fmla="*/ 6 h 73"/>
                <a:gd name="T8" fmla="*/ 8 w 68"/>
                <a:gd name="T9" fmla="*/ 25 h 73"/>
              </a:gdLst>
              <a:ahLst/>
              <a:cxnLst>
                <a:cxn ang="0">
                  <a:pos x="T0" y="T1"/>
                </a:cxn>
                <a:cxn ang="0">
                  <a:pos x="T2" y="T3"/>
                </a:cxn>
                <a:cxn ang="0">
                  <a:pos x="T4" y="T5"/>
                </a:cxn>
                <a:cxn ang="0">
                  <a:pos x="T6" y="T7"/>
                </a:cxn>
                <a:cxn ang="0">
                  <a:pos x="T8" y="T9"/>
                </a:cxn>
              </a:cxnLst>
              <a:rect l="0" t="0" r="r" b="b"/>
              <a:pathLst>
                <a:path w="68" h="73">
                  <a:moveTo>
                    <a:pt x="8" y="25"/>
                  </a:moveTo>
                  <a:cubicBezTo>
                    <a:pt x="0" y="41"/>
                    <a:pt x="6" y="60"/>
                    <a:pt x="21" y="67"/>
                  </a:cubicBezTo>
                  <a:cubicBezTo>
                    <a:pt x="36" y="73"/>
                    <a:pt x="53" y="65"/>
                    <a:pt x="61" y="48"/>
                  </a:cubicBezTo>
                  <a:cubicBezTo>
                    <a:pt x="68" y="32"/>
                    <a:pt x="63" y="13"/>
                    <a:pt x="48" y="6"/>
                  </a:cubicBezTo>
                  <a:cubicBezTo>
                    <a:pt x="33" y="0"/>
                    <a:pt x="15" y="8"/>
                    <a:pt x="8" y="25"/>
                  </a:cubicBezTo>
                  <a:close/>
                </a:path>
              </a:pathLst>
            </a:custGeom>
            <a:solidFill>
              <a:schemeClr val="accent1">
                <a:lumMod val="40000"/>
                <a:lumOff val="6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6" name="Serbest Form 39"/>
            <p:cNvSpPr>
              <a:spLocks/>
            </p:cNvSpPr>
            <p:nvPr userDrawn="1"/>
          </p:nvSpPr>
          <p:spPr bwMode="gray">
            <a:xfrm flipH="1">
              <a:off x="161925" y="5654675"/>
              <a:ext cx="357188" cy="257175"/>
            </a:xfrm>
            <a:custGeom>
              <a:avLst/>
              <a:gdLst>
                <a:gd name="T0" fmla="*/ 116 w 145"/>
                <a:gd name="T1" fmla="*/ 3 h 105"/>
                <a:gd name="T2" fmla="*/ 78 w 145"/>
                <a:gd name="T3" fmla="*/ 23 h 105"/>
                <a:gd name="T4" fmla="*/ 38 w 145"/>
                <a:gd name="T5" fmla="*/ 23 h 105"/>
                <a:gd name="T6" fmla="*/ 97 w 145"/>
                <a:gd name="T7" fmla="*/ 99 h 105"/>
                <a:gd name="T8" fmla="*/ 139 w 145"/>
                <a:gd name="T9" fmla="*/ 56 h 105"/>
                <a:gd name="T10" fmla="*/ 116 w 145"/>
                <a:gd name="T11" fmla="*/ 3 h 105"/>
              </a:gdLst>
              <a:ahLst/>
              <a:cxnLst>
                <a:cxn ang="0">
                  <a:pos x="T0" y="T1"/>
                </a:cxn>
                <a:cxn ang="0">
                  <a:pos x="T2" y="T3"/>
                </a:cxn>
                <a:cxn ang="0">
                  <a:pos x="T4" y="T5"/>
                </a:cxn>
                <a:cxn ang="0">
                  <a:pos x="T6" y="T7"/>
                </a:cxn>
                <a:cxn ang="0">
                  <a:pos x="T8" y="T9"/>
                </a:cxn>
                <a:cxn ang="0">
                  <a:pos x="T10" y="T11"/>
                </a:cxn>
              </a:cxnLst>
              <a:rect l="0" t="0" r="r" b="b"/>
              <a:pathLst>
                <a:path w="145" h="105">
                  <a:moveTo>
                    <a:pt x="116" y="3"/>
                  </a:moveTo>
                  <a:cubicBezTo>
                    <a:pt x="96" y="0"/>
                    <a:pt x="84" y="9"/>
                    <a:pt x="78" y="23"/>
                  </a:cubicBezTo>
                  <a:cubicBezTo>
                    <a:pt x="62" y="15"/>
                    <a:pt x="45" y="16"/>
                    <a:pt x="38" y="23"/>
                  </a:cubicBezTo>
                  <a:cubicBezTo>
                    <a:pt x="0" y="62"/>
                    <a:pt x="69" y="105"/>
                    <a:pt x="97" y="99"/>
                  </a:cubicBezTo>
                  <a:cubicBezTo>
                    <a:pt x="109" y="100"/>
                    <a:pt x="134" y="76"/>
                    <a:pt x="139" y="56"/>
                  </a:cubicBezTo>
                  <a:cubicBezTo>
                    <a:pt x="145" y="29"/>
                    <a:pt x="129" y="5"/>
                    <a:pt x="116" y="3"/>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7" name="Serbest Form 40"/>
            <p:cNvSpPr>
              <a:spLocks/>
            </p:cNvSpPr>
            <p:nvPr userDrawn="1"/>
          </p:nvSpPr>
          <p:spPr bwMode="gray">
            <a:xfrm flipH="1">
              <a:off x="111125" y="5670550"/>
              <a:ext cx="412750" cy="247650"/>
            </a:xfrm>
            <a:custGeom>
              <a:avLst/>
              <a:gdLst>
                <a:gd name="T0" fmla="*/ 164 w 168"/>
                <a:gd name="T1" fmla="*/ 24 h 101"/>
                <a:gd name="T2" fmla="*/ 101 w 168"/>
                <a:gd name="T3" fmla="*/ 80 h 101"/>
                <a:gd name="T4" fmla="*/ 98 w 168"/>
                <a:gd name="T5" fmla="*/ 46 h 101"/>
                <a:gd name="T6" fmla="*/ 76 w 168"/>
                <a:gd name="T7" fmla="*/ 1 h 101"/>
                <a:gd name="T8" fmla="*/ 88 w 168"/>
                <a:gd name="T9" fmla="*/ 83 h 101"/>
                <a:gd name="T10" fmla="*/ 58 w 168"/>
                <a:gd name="T11" fmla="*/ 63 h 101"/>
                <a:gd name="T12" fmla="*/ 9 w 168"/>
                <a:gd name="T13" fmla="*/ 52 h 101"/>
                <a:gd name="T14" fmla="*/ 96 w 168"/>
                <a:gd name="T15" fmla="*/ 96 h 101"/>
                <a:gd name="T16" fmla="*/ 98 w 168"/>
                <a:gd name="T17" fmla="*/ 96 h 101"/>
                <a:gd name="T18" fmla="*/ 99 w 168"/>
                <a:gd name="T19" fmla="*/ 95 h 101"/>
                <a:gd name="T20" fmla="*/ 139 w 168"/>
                <a:gd name="T21" fmla="*/ 67 h 101"/>
                <a:gd name="T22" fmla="*/ 164 w 168"/>
                <a:gd name="T23" fmla="*/ 2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8" h="101">
                  <a:moveTo>
                    <a:pt x="164" y="24"/>
                  </a:moveTo>
                  <a:cubicBezTo>
                    <a:pt x="152" y="13"/>
                    <a:pt x="115" y="56"/>
                    <a:pt x="101" y="80"/>
                  </a:cubicBezTo>
                  <a:cubicBezTo>
                    <a:pt x="102" y="70"/>
                    <a:pt x="101" y="57"/>
                    <a:pt x="98" y="46"/>
                  </a:cubicBezTo>
                  <a:cubicBezTo>
                    <a:pt x="93" y="20"/>
                    <a:pt x="81" y="0"/>
                    <a:pt x="76" y="1"/>
                  </a:cubicBezTo>
                  <a:cubicBezTo>
                    <a:pt x="61" y="5"/>
                    <a:pt x="75" y="58"/>
                    <a:pt x="88" y="83"/>
                  </a:cubicBezTo>
                  <a:cubicBezTo>
                    <a:pt x="80" y="76"/>
                    <a:pt x="68" y="68"/>
                    <a:pt x="58" y="63"/>
                  </a:cubicBezTo>
                  <a:cubicBezTo>
                    <a:pt x="34" y="51"/>
                    <a:pt x="11" y="48"/>
                    <a:pt x="9" y="52"/>
                  </a:cubicBezTo>
                  <a:cubicBezTo>
                    <a:pt x="0" y="71"/>
                    <a:pt x="85" y="101"/>
                    <a:pt x="96" y="96"/>
                  </a:cubicBezTo>
                  <a:cubicBezTo>
                    <a:pt x="97" y="96"/>
                    <a:pt x="97" y="96"/>
                    <a:pt x="98" y="96"/>
                  </a:cubicBezTo>
                  <a:cubicBezTo>
                    <a:pt x="99" y="96"/>
                    <a:pt x="99" y="96"/>
                    <a:pt x="99" y="95"/>
                  </a:cubicBezTo>
                  <a:cubicBezTo>
                    <a:pt x="106" y="94"/>
                    <a:pt x="126" y="80"/>
                    <a:pt x="139" y="67"/>
                  </a:cubicBezTo>
                  <a:cubicBezTo>
                    <a:pt x="158" y="48"/>
                    <a:pt x="168" y="27"/>
                    <a:pt x="164" y="24"/>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4" name="Oval 33"/>
            <p:cNvSpPr>
              <a:spLocks noChangeArrowheads="1"/>
            </p:cNvSpPr>
            <p:nvPr userDrawn="1"/>
          </p:nvSpPr>
          <p:spPr bwMode="gray">
            <a:xfrm flipH="1">
              <a:off x="546100" y="1807440"/>
              <a:ext cx="82550" cy="69850"/>
            </a:xfrm>
            <a:prstGeom prst="ellipse">
              <a:avLst/>
            </a:pr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5" name="Serbest Form 18"/>
            <p:cNvSpPr>
              <a:spLocks/>
            </p:cNvSpPr>
            <p:nvPr userDrawn="1"/>
          </p:nvSpPr>
          <p:spPr bwMode="gray">
            <a:xfrm flipH="1">
              <a:off x="1088588" y="6153943"/>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nvGrpSpPr>
            <p:cNvPr id="49" name="Grup 48"/>
            <p:cNvGrpSpPr/>
            <p:nvPr userDrawn="1"/>
          </p:nvGrpSpPr>
          <p:grpSpPr bwMode="gray">
            <a:xfrm>
              <a:off x="603252" y="4833897"/>
              <a:ext cx="607348" cy="609642"/>
              <a:chOff x="2051052" y="5522596"/>
              <a:chExt cx="892175" cy="895542"/>
            </a:xfrm>
          </p:grpSpPr>
          <p:sp>
            <p:nvSpPr>
              <p:cNvPr id="50" name="Serbest Form 5"/>
              <p:cNvSpPr>
                <a:spLocks/>
              </p:cNvSpPr>
              <p:nvPr userDrawn="1"/>
            </p:nvSpPr>
            <p:spPr bwMode="gray">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1" name="Satır 6"/>
              <p:cNvSpPr>
                <a:spLocks noChangeShapeType="1"/>
              </p:cNvSpPr>
              <p:nvPr userDrawn="1"/>
            </p:nvSpPr>
            <p:spPr bwMode="gray">
              <a:xfrm flipV="1">
                <a:off x="2411413"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2" name="Serbest Form 32"/>
              <p:cNvSpPr>
                <a:spLocks/>
              </p:cNvSpPr>
              <p:nvPr userDrawn="1"/>
            </p:nvSpPr>
            <p:spPr bwMode="gray">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3" name="Serbest Form 33"/>
              <p:cNvSpPr>
                <a:spLocks/>
              </p:cNvSpPr>
              <p:nvPr userDrawn="1"/>
            </p:nvSpPr>
            <p:spPr bwMode="gray">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4" name="Serbest Form 32"/>
              <p:cNvSpPr>
                <a:spLocks/>
              </p:cNvSpPr>
              <p:nvPr userDrawn="1"/>
            </p:nvSpPr>
            <p:spPr bwMode="gray">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5" name="Oval 54"/>
              <p:cNvSpPr/>
              <p:nvPr userDrawn="1"/>
            </p:nvSpPr>
            <p:spPr bwMode="gray">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grpSp>
          <p:nvGrpSpPr>
            <p:cNvPr id="56" name="Grup 55"/>
            <p:cNvGrpSpPr/>
            <p:nvPr userDrawn="1"/>
          </p:nvGrpSpPr>
          <p:grpSpPr bwMode="gray">
            <a:xfrm rot="19876682">
              <a:off x="80098" y="1916305"/>
              <a:ext cx="878030" cy="874332"/>
              <a:chOff x="4277517" y="3752400"/>
              <a:chExt cx="1154448" cy="1149586"/>
            </a:xfrm>
          </p:grpSpPr>
          <p:sp>
            <p:nvSpPr>
              <p:cNvPr id="57" name="Serbest Form 56"/>
              <p:cNvSpPr>
                <a:spLocks/>
              </p:cNvSpPr>
              <p:nvPr userDrawn="1"/>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8" name="Serbest Form 35"/>
              <p:cNvSpPr>
                <a:spLocks/>
              </p:cNvSpPr>
              <p:nvPr userDrawn="1"/>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9" name="Serbest Form 41"/>
              <p:cNvSpPr>
                <a:spLocks/>
              </p:cNvSpPr>
              <p:nvPr userDrawn="1"/>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0" name="Serbest Form 41"/>
              <p:cNvSpPr>
                <a:spLocks/>
              </p:cNvSpPr>
              <p:nvPr userDrawn="1"/>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1" name="Serbest Form 42"/>
              <p:cNvSpPr>
                <a:spLocks/>
              </p:cNvSpPr>
              <p:nvPr userDrawn="1"/>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p:spPr>
            <p:txBody>
              <a:bodyPr vert="horz" wrap="square" lIns="91440" tIns="45720" rIns="91440" bIns="45720" numCol="1" rtlCol="0" anchor="t" anchorCtr="0" compatLnSpc="1">
                <a:prstTxWarp prst="textNoShape">
                  <a:avLst/>
                </a:prstTxWarp>
              </a:bodyPr>
              <a:lstStyle/>
              <a:p>
                <a:pPr lvl="0" rtl="0"/>
                <a:endParaRPr lang="tr-TR" noProof="0" dirty="0"/>
              </a:p>
            </p:txBody>
          </p:sp>
        </p:grpSp>
      </p:grpSp>
      <p:sp>
        <p:nvSpPr>
          <p:cNvPr id="2" name="Başlık Yer Tutucusu 1"/>
          <p:cNvSpPr>
            <a:spLocks noGrp="1"/>
          </p:cNvSpPr>
          <p:nvPr>
            <p:ph type="title"/>
          </p:nvPr>
        </p:nvSpPr>
        <p:spPr>
          <a:xfrm>
            <a:off x="1524000" y="565653"/>
            <a:ext cx="9144000" cy="1143000"/>
          </a:xfrm>
          <a:prstGeom prst="rect">
            <a:avLst/>
          </a:prstGeom>
        </p:spPr>
        <p:txBody>
          <a:bodyPr vert="horz" lIns="91440" tIns="45720" rIns="91440" bIns="45720" rtlCol="0" anchor="b">
            <a:normAutofit/>
          </a:bodyPr>
          <a:lstStyle/>
          <a:p>
            <a:pPr rtl="0"/>
            <a:r>
              <a:rPr lang="tr-TR" noProof="0" dirty="0"/>
              <a:t>Asıl başlık stilini düzenlemek için tıklayın</a:t>
            </a:r>
          </a:p>
        </p:txBody>
      </p:sp>
      <p:sp>
        <p:nvSpPr>
          <p:cNvPr id="3" name="Metin Yer Tutucusu 2"/>
          <p:cNvSpPr>
            <a:spLocks noGrp="1"/>
          </p:cNvSpPr>
          <p:nvPr>
            <p:ph type="body" idx="1"/>
          </p:nvPr>
        </p:nvSpPr>
        <p:spPr>
          <a:xfrm>
            <a:off x="1524000" y="1900823"/>
            <a:ext cx="9144000" cy="4114800"/>
          </a:xfrm>
          <a:prstGeom prst="rect">
            <a:avLst/>
          </a:prstGeom>
        </p:spPr>
        <p:txBody>
          <a:bodyPr vert="horz" lIns="91440" tIns="45720" rIns="91440" bIns="45720" rtlCol="0">
            <a:normAutofit/>
          </a:bodyPr>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5" name="Alt Bilgi Yer Tutucusu 4"/>
          <p:cNvSpPr>
            <a:spLocks noGrp="1"/>
          </p:cNvSpPr>
          <p:nvPr>
            <p:ph type="ftr" sz="quarter" idx="3"/>
          </p:nvPr>
        </p:nvSpPr>
        <p:spPr>
          <a:xfrm>
            <a:off x="838200" y="6400800"/>
            <a:ext cx="8001000" cy="202416"/>
          </a:xfrm>
          <a:prstGeom prst="rect">
            <a:avLst/>
          </a:prstGeom>
        </p:spPr>
        <p:txBody>
          <a:bodyPr vert="horz" lIns="91440" tIns="45720" rIns="91440" bIns="45720" rtlCol="0" anchor="ctr"/>
          <a:lstStyle>
            <a:lvl1pPr algn="l">
              <a:defRPr sz="1100">
                <a:solidFill>
                  <a:schemeClr val="tx1"/>
                </a:solidFill>
              </a:defRPr>
            </a:lvl1pPr>
          </a:lstStyle>
          <a:p>
            <a:pPr rtl="0"/>
            <a:endParaRPr lang="tr-TR" noProof="0" dirty="0"/>
          </a:p>
        </p:txBody>
      </p:sp>
      <p:sp>
        <p:nvSpPr>
          <p:cNvPr id="4" name="Tarih Yer Tutucusu 3"/>
          <p:cNvSpPr>
            <a:spLocks noGrp="1"/>
          </p:cNvSpPr>
          <p:nvPr>
            <p:ph type="dt" sz="half" idx="2"/>
          </p:nvPr>
        </p:nvSpPr>
        <p:spPr>
          <a:xfrm>
            <a:off x="9259887" y="6400800"/>
            <a:ext cx="2094705" cy="202416"/>
          </a:xfrm>
          <a:prstGeom prst="rect">
            <a:avLst/>
          </a:prstGeom>
        </p:spPr>
        <p:txBody>
          <a:bodyPr vert="horz" lIns="91440" tIns="45720" rIns="91440" bIns="45720" rtlCol="0" anchor="ctr"/>
          <a:lstStyle>
            <a:lvl1pPr algn="r">
              <a:defRPr sz="1100">
                <a:solidFill>
                  <a:schemeClr val="tx1"/>
                </a:solidFill>
              </a:defRPr>
            </a:lvl1pPr>
          </a:lstStyle>
          <a:p>
            <a:pPr rtl="0"/>
            <a:endParaRPr lang="tr-TR" noProof="0" dirty="0"/>
          </a:p>
        </p:txBody>
      </p:sp>
      <p:sp>
        <p:nvSpPr>
          <p:cNvPr id="6" name="Slayt Numarası Yer Tutucusu 5"/>
          <p:cNvSpPr>
            <a:spLocks noGrp="1"/>
          </p:cNvSpPr>
          <p:nvPr>
            <p:ph type="sldNum" sz="quarter" idx="4"/>
          </p:nvPr>
        </p:nvSpPr>
        <p:spPr>
          <a:xfrm>
            <a:off x="11737975" y="6400800"/>
            <a:ext cx="418630" cy="202416"/>
          </a:xfrm>
          <a:prstGeom prst="rect">
            <a:avLst/>
          </a:prstGeom>
        </p:spPr>
        <p:txBody>
          <a:bodyPr vert="horz" lIns="91440" tIns="45720" rIns="91440" bIns="45720" rtlCol="0" anchor="ctr"/>
          <a:lstStyle>
            <a:lvl1pPr algn="l">
              <a:defRPr sz="1100">
                <a:solidFill>
                  <a:schemeClr val="tx1"/>
                </a:solidFill>
              </a:defRPr>
            </a:lvl1pPr>
          </a:lstStyle>
          <a:p>
            <a:pPr rtl="0"/>
            <a:fld id="{484FD59D-33F1-4A76-843D-E67207CAFE54}" type="slidenum">
              <a:rPr lang="tr-TR" noProof="0" smtClean="0"/>
              <a:pPr/>
              <a:t>‹#›</a:t>
            </a:fld>
            <a:endParaRPr lang="tr-TR" noProof="0" dirty="0"/>
          </a:p>
        </p:txBody>
      </p:sp>
    </p:spTree>
    <p:extLst>
      <p:ext uri="{BB962C8B-B14F-4D97-AF65-F5344CB8AC3E}">
        <p14:creationId xmlns:p14="http://schemas.microsoft.com/office/powerpoint/2010/main" val="1545543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400" kern="1200">
          <a:solidFill>
            <a:schemeClr val="tx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90000"/>
        <a:buFont typeface="Arial" panose="020B0604020202020204"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90000"/>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90000"/>
        <a:buFont typeface="Arial" panose="020B0604020202020204"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7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3776870" y="4571999"/>
            <a:ext cx="6891130" cy="1443623"/>
          </a:xfrm>
        </p:spPr>
        <p:txBody>
          <a:bodyPr>
            <a:normAutofit/>
          </a:bodyPr>
          <a:lstStyle/>
          <a:p>
            <a:pPr marL="45720" indent="0">
              <a:buNone/>
            </a:pPr>
            <a:r>
              <a:rPr lang="tr-TR" sz="2800" b="1" dirty="0">
                <a:latin typeface="Times New Roman"/>
              </a:rPr>
              <a:t>Prof. Dr. Ülkü Doğanay</a:t>
            </a:r>
            <a:endParaRPr lang="tr-TR" sz="2800" dirty="0"/>
          </a:p>
          <a:p>
            <a:endParaRPr lang="tr-TR" sz="2400" dirty="0">
              <a:latin typeface="+mj-lt"/>
            </a:endParaRPr>
          </a:p>
        </p:txBody>
      </p:sp>
      <p:sp>
        <p:nvSpPr>
          <p:cNvPr id="3" name="Slayt Numarası Yer Tutucusu 2"/>
          <p:cNvSpPr>
            <a:spLocks noGrp="1"/>
          </p:cNvSpPr>
          <p:nvPr>
            <p:ph type="sldNum" sz="quarter" idx="12"/>
          </p:nvPr>
        </p:nvSpPr>
        <p:spPr/>
        <p:txBody>
          <a:bodyPr/>
          <a:lstStyle/>
          <a:p>
            <a:pPr rtl="0"/>
            <a:fld id="{484FD59D-33F1-4A76-843D-E67207CAFE54}" type="slidenum">
              <a:rPr lang="tr-TR" noProof="0" smtClean="0"/>
              <a:t>1</a:t>
            </a:fld>
            <a:endParaRPr lang="tr-TR" noProof="0" dirty="0"/>
          </a:p>
        </p:txBody>
      </p:sp>
      <p:sp>
        <p:nvSpPr>
          <p:cNvPr id="7" name="Başlık 6">
            <a:extLst>
              <a:ext uri="{FF2B5EF4-FFF2-40B4-BE49-F238E27FC236}">
                <a16:creationId xmlns:a16="http://schemas.microsoft.com/office/drawing/2014/main" xmlns="" id="{C3750DAB-FE4C-4B43-89E0-C905BE5825BB}"/>
              </a:ext>
            </a:extLst>
          </p:cNvPr>
          <p:cNvSpPr>
            <a:spLocks noGrp="1"/>
          </p:cNvSpPr>
          <p:nvPr>
            <p:ph type="title"/>
          </p:nvPr>
        </p:nvSpPr>
        <p:spPr>
          <a:xfrm>
            <a:off x="2080592" y="2543540"/>
            <a:ext cx="9144000" cy="1143000"/>
          </a:xfrm>
        </p:spPr>
        <p:txBody>
          <a:bodyPr>
            <a:normAutofit fontScale="90000"/>
          </a:bodyPr>
          <a:lstStyle/>
          <a:p>
            <a:pPr algn="ctr"/>
            <a:r>
              <a:rPr lang="tr-TR" sz="3600" b="1" dirty="0">
                <a:solidFill>
                  <a:schemeClr val="accent1">
                    <a:lumMod val="75000"/>
                  </a:schemeClr>
                </a:solidFill>
                <a:latin typeface="Times New Roman"/>
                <a:ea typeface="Times New Roman"/>
              </a:rPr>
              <a:t>KİŞİLERARASI İLETİŞİMDE GÜÇ İLİŞKİLERİ </a:t>
            </a:r>
            <a:br>
              <a:rPr lang="tr-TR" sz="3600" b="1" dirty="0">
                <a:solidFill>
                  <a:schemeClr val="accent1">
                    <a:lumMod val="75000"/>
                  </a:schemeClr>
                </a:solidFill>
                <a:latin typeface="Times New Roman"/>
                <a:ea typeface="Times New Roman"/>
              </a:rPr>
            </a:br>
            <a:r>
              <a:rPr lang="tr-TR" sz="3600" b="1" dirty="0">
                <a:solidFill>
                  <a:schemeClr val="accent1">
                    <a:lumMod val="75000"/>
                  </a:schemeClr>
                </a:solidFill>
                <a:latin typeface="Times New Roman"/>
                <a:ea typeface="Times New Roman"/>
              </a:rPr>
              <a:t>ve EŞİTLİKÇİ İLETİŞİM</a:t>
            </a:r>
            <a:r>
              <a:rPr lang="tr-TR" sz="3600" dirty="0"/>
              <a:t/>
            </a:r>
            <a:br>
              <a:rPr lang="tr-TR" sz="3600" dirty="0"/>
            </a:br>
            <a:endParaRPr lang="tr-TR" dirty="0"/>
          </a:p>
        </p:txBody>
      </p:sp>
    </p:spTree>
    <p:extLst>
      <p:ext uri="{BB962C8B-B14F-4D97-AF65-F5344CB8AC3E}">
        <p14:creationId xmlns:p14="http://schemas.microsoft.com/office/powerpoint/2010/main" val="3697847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b="1" dirty="0">
                <a:solidFill>
                  <a:schemeClr val="accent1"/>
                </a:solidFill>
                <a:latin typeface="Times New Roman"/>
              </a:rPr>
              <a:t>İlişki boyutu</a:t>
            </a:r>
            <a:endParaRPr lang="tr-TR" dirty="0">
              <a:solidFill>
                <a:schemeClr val="accent1"/>
              </a:solidFill>
            </a:endParaRPr>
          </a:p>
        </p:txBody>
      </p:sp>
      <p:sp>
        <p:nvSpPr>
          <p:cNvPr id="3" name="İçerik Yer Tutucusu 2"/>
          <p:cNvSpPr>
            <a:spLocks noGrp="1"/>
          </p:cNvSpPr>
          <p:nvPr>
            <p:ph idx="1"/>
          </p:nvPr>
        </p:nvSpPr>
        <p:spPr/>
        <p:txBody>
          <a:bodyPr/>
          <a:lstStyle/>
          <a:p>
            <a:pPr>
              <a:lnSpc>
                <a:spcPct val="150000"/>
              </a:lnSpc>
            </a:pPr>
            <a:r>
              <a:rPr lang="tr-TR" sz="2400" dirty="0">
                <a:latin typeface="+mj-lt"/>
                <a:ea typeface="Times New Roman"/>
              </a:rPr>
              <a:t>İlişki kurmak, ilişkiyi açıklamak ve kontrol etmek, korumak, sürdürmek, geliştirmek, düzenlemek amacıyla </a:t>
            </a:r>
          </a:p>
          <a:p>
            <a:pPr lvl="1">
              <a:lnSpc>
                <a:spcPct val="150000"/>
              </a:lnSpc>
            </a:pPr>
            <a:r>
              <a:rPr lang="tr-TR" sz="2400" dirty="0">
                <a:latin typeface="+mj-lt"/>
                <a:ea typeface="Times New Roman"/>
              </a:rPr>
              <a:t>ya da ilişkiyi düzenleme, pazarlık, çatışma, sosyal bilgi edinme amaçlarıyla da  iletişim kurabiliriz.  Birçok iletişimde diğerini </a:t>
            </a:r>
            <a:r>
              <a:rPr lang="tr-TR" sz="2400" b="1" dirty="0">
                <a:solidFill>
                  <a:schemeClr val="accent1"/>
                </a:solidFill>
                <a:latin typeface="+mj-lt"/>
                <a:ea typeface="Times New Roman"/>
              </a:rPr>
              <a:t>etkilemek</a:t>
            </a:r>
            <a:r>
              <a:rPr lang="tr-TR" sz="2400" dirty="0">
                <a:solidFill>
                  <a:schemeClr val="accent1"/>
                </a:solidFill>
                <a:latin typeface="+mj-lt"/>
                <a:ea typeface="Times New Roman"/>
              </a:rPr>
              <a:t>, </a:t>
            </a:r>
            <a:r>
              <a:rPr lang="tr-TR" sz="2400" b="1" dirty="0">
                <a:solidFill>
                  <a:schemeClr val="accent1"/>
                </a:solidFill>
                <a:latin typeface="+mj-lt"/>
                <a:ea typeface="Times New Roman"/>
              </a:rPr>
              <a:t>inandırmak</a:t>
            </a:r>
            <a:r>
              <a:rPr lang="tr-TR" sz="2400" dirty="0">
                <a:solidFill>
                  <a:schemeClr val="accent1"/>
                </a:solidFill>
                <a:latin typeface="+mj-lt"/>
                <a:ea typeface="Times New Roman"/>
              </a:rPr>
              <a:t>, </a:t>
            </a:r>
            <a:r>
              <a:rPr lang="tr-TR" sz="2400" dirty="0">
                <a:solidFill>
                  <a:schemeClr val="tx2"/>
                </a:solidFill>
                <a:latin typeface="+mj-lt"/>
                <a:ea typeface="Times New Roman"/>
              </a:rPr>
              <a:t>belli bir yönde</a:t>
            </a:r>
            <a:r>
              <a:rPr lang="tr-TR" sz="2400" dirty="0">
                <a:latin typeface="+mj-lt"/>
                <a:ea typeface="Times New Roman"/>
              </a:rPr>
              <a:t> </a:t>
            </a:r>
            <a:r>
              <a:rPr lang="tr-TR" sz="2400" b="1" dirty="0">
                <a:solidFill>
                  <a:schemeClr val="accent1"/>
                </a:solidFill>
                <a:latin typeface="+mj-lt"/>
                <a:ea typeface="Times New Roman"/>
              </a:rPr>
              <a:t>davranmaya yöneltmek </a:t>
            </a:r>
            <a:r>
              <a:rPr lang="tr-TR" sz="2400" dirty="0">
                <a:solidFill>
                  <a:schemeClr val="tx2"/>
                </a:solidFill>
                <a:latin typeface="+mj-lt"/>
                <a:ea typeface="Times New Roman"/>
              </a:rPr>
              <a:t>amaçlanır.</a:t>
            </a:r>
            <a:endParaRPr lang="tr-TR" sz="2400" dirty="0">
              <a:solidFill>
                <a:schemeClr val="tx2"/>
              </a:solidFill>
              <a:latin typeface="+mj-lt"/>
            </a:endParaRPr>
          </a:p>
          <a:p>
            <a:endParaRPr lang="tr-TR" dirty="0"/>
          </a:p>
        </p:txBody>
      </p:sp>
      <p:sp>
        <p:nvSpPr>
          <p:cNvPr id="4" name="Slayt Numarası Yer Tutucusu 3"/>
          <p:cNvSpPr>
            <a:spLocks noGrp="1"/>
          </p:cNvSpPr>
          <p:nvPr>
            <p:ph type="sldNum" sz="quarter" idx="12"/>
          </p:nvPr>
        </p:nvSpPr>
        <p:spPr/>
        <p:txBody>
          <a:bodyPr/>
          <a:lstStyle/>
          <a:p>
            <a:pPr rtl="0"/>
            <a:fld id="{484FD59D-33F1-4A76-843D-E67207CAFE54}" type="slidenum">
              <a:rPr lang="tr-TR" noProof="0" smtClean="0"/>
              <a:t>10</a:t>
            </a:fld>
            <a:endParaRPr lang="tr-TR" noProof="0" dirty="0"/>
          </a:p>
        </p:txBody>
      </p:sp>
    </p:spTree>
    <p:extLst>
      <p:ext uri="{BB962C8B-B14F-4D97-AF65-F5344CB8AC3E}">
        <p14:creationId xmlns:p14="http://schemas.microsoft.com/office/powerpoint/2010/main" val="2813405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400" dirty="0">
                <a:latin typeface="Times New Roman"/>
                <a:ea typeface="Times New Roman"/>
              </a:rPr>
              <a:t> </a:t>
            </a:r>
          </a:p>
          <a:p>
            <a:r>
              <a:rPr lang="tr-TR" sz="2400" dirty="0">
                <a:latin typeface="Times New Roman"/>
                <a:ea typeface="Times New Roman"/>
              </a:rPr>
              <a:t> </a:t>
            </a:r>
          </a:p>
          <a:p>
            <a:pPr lvl="0"/>
            <a:r>
              <a:rPr lang="tr-TR" sz="2800" b="1" dirty="0">
                <a:solidFill>
                  <a:schemeClr val="accent1"/>
                </a:solidFill>
                <a:latin typeface="Times New Roman"/>
                <a:ea typeface="Times New Roman"/>
              </a:rPr>
              <a:t>Güç boyutu</a:t>
            </a:r>
          </a:p>
        </p:txBody>
      </p:sp>
      <p:sp>
        <p:nvSpPr>
          <p:cNvPr id="4" name="3 İçerik Yer Tutucusu"/>
          <p:cNvSpPr>
            <a:spLocks noGrp="1"/>
          </p:cNvSpPr>
          <p:nvPr>
            <p:ph idx="1"/>
          </p:nvPr>
        </p:nvSpPr>
        <p:spPr/>
        <p:txBody>
          <a:bodyPr>
            <a:noAutofit/>
          </a:bodyPr>
          <a:lstStyle/>
          <a:p>
            <a:r>
              <a:rPr lang="tr-TR" sz="2400" dirty="0">
                <a:solidFill>
                  <a:schemeClr val="tx2"/>
                </a:solidFill>
                <a:latin typeface="+mj-lt"/>
                <a:ea typeface="Times New Roman"/>
              </a:rPr>
              <a:t> </a:t>
            </a:r>
            <a:r>
              <a:rPr lang="tr-TR" sz="2400" dirty="0">
                <a:latin typeface="+mj-lt"/>
                <a:ea typeface="Times New Roman"/>
              </a:rPr>
              <a:t>İletişim insanlar arasındaki farklılaşmaları, haklılaşmayı ve kurumsallaşmayı amaçlayan açıklamalardan ve ifadelerden oluşur. Süreç içinde </a:t>
            </a:r>
            <a:r>
              <a:rPr lang="tr-TR" sz="2400" b="1" dirty="0">
                <a:latin typeface="+mj-lt"/>
                <a:ea typeface="Times New Roman"/>
              </a:rPr>
              <a:t>egemenlik kurma</a:t>
            </a:r>
            <a:r>
              <a:rPr lang="tr-TR" sz="2400" dirty="0">
                <a:latin typeface="+mj-lt"/>
                <a:ea typeface="Times New Roman"/>
              </a:rPr>
              <a:t>, ekonomik, kültürel, siyasal üretim ve ilişki düzenlerini sürdürme, </a:t>
            </a:r>
            <a:r>
              <a:rPr lang="tr-TR" sz="2400" b="1" dirty="0">
                <a:latin typeface="+mj-lt"/>
                <a:ea typeface="Times New Roman"/>
              </a:rPr>
              <a:t>baskı ve boyun eğme </a:t>
            </a:r>
            <a:r>
              <a:rPr lang="tr-TR" sz="2400" dirty="0">
                <a:latin typeface="+mj-lt"/>
                <a:ea typeface="Times New Roman"/>
              </a:rPr>
              <a:t>mekanizmalarını işletme amacıyla iletişim kurabiliriz.</a:t>
            </a:r>
          </a:p>
          <a:p>
            <a:r>
              <a:rPr lang="tr-TR" sz="2400" dirty="0">
                <a:latin typeface="+mj-lt"/>
                <a:ea typeface="Times New Roman"/>
              </a:rPr>
              <a:t> O anki kültürel ortam, toplumsal ilişkiler sistemi, tarihsel birikim, insanın insana bakışını da etkileyecektir. İletişim toplumsal rolleri, statüleri, değerleri üretme ve yeniden üretme işlevi de görür.</a:t>
            </a:r>
            <a:endParaRPr lang="tr-TR" sz="2400" dirty="0">
              <a:latin typeface="+mj-lt"/>
            </a:endParaRPr>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11</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1321430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endParaRPr lang="tr-TR" sz="2400" dirty="0">
              <a:latin typeface="Times New Roman"/>
              <a:ea typeface="Times New Roman"/>
            </a:endParaRPr>
          </a:p>
          <a:p>
            <a:r>
              <a:rPr lang="tr-TR" sz="2400" dirty="0">
                <a:latin typeface="Times New Roman"/>
                <a:ea typeface="Times New Roman"/>
              </a:rPr>
              <a:t> </a:t>
            </a:r>
          </a:p>
        </p:txBody>
      </p:sp>
      <p:sp>
        <p:nvSpPr>
          <p:cNvPr id="4" name="3 İçerik Yer Tutucusu"/>
          <p:cNvSpPr>
            <a:spLocks noGrp="1"/>
          </p:cNvSpPr>
          <p:nvPr>
            <p:ph idx="1"/>
          </p:nvPr>
        </p:nvSpPr>
        <p:spPr/>
        <p:txBody>
          <a:bodyPr/>
          <a:lstStyle/>
          <a:p>
            <a:r>
              <a:rPr lang="tr-TR" sz="2400" dirty="0">
                <a:latin typeface="Times New Roman"/>
                <a:ea typeface="Times New Roman"/>
              </a:rPr>
              <a:t>Bu ölçütlerden yola çıkarak, en geniş tanımıyla kişilerarası iletişimi şöyle değerlendirebiliriz:</a:t>
            </a:r>
          </a:p>
          <a:p>
            <a:endParaRPr lang="tr-TR" sz="2400" dirty="0"/>
          </a:p>
          <a:p>
            <a:pPr marL="45720" indent="0" algn="ctr">
              <a:lnSpc>
                <a:spcPct val="100000"/>
              </a:lnSpc>
              <a:buNone/>
            </a:pPr>
            <a:r>
              <a:rPr lang="tr-TR" sz="2800" i="1" dirty="0">
                <a:solidFill>
                  <a:schemeClr val="accent1">
                    <a:lumMod val="50000"/>
                  </a:schemeClr>
                </a:solidFill>
                <a:latin typeface="Times New Roman"/>
                <a:ea typeface="Times New Roman"/>
              </a:rPr>
              <a:t>İki ya da daha fazla kişi arasındaki karşılıklı anlam aktarımına dayanan, iki yönlü, etkileşimsel bir süreçtir.</a:t>
            </a:r>
            <a:endParaRPr lang="tr-TR" sz="2800" dirty="0">
              <a:solidFill>
                <a:schemeClr val="accent1">
                  <a:lumMod val="50000"/>
                </a:schemeClr>
              </a:solidFill>
            </a:endParaRPr>
          </a:p>
          <a:p>
            <a:endParaRPr lang="tr-TR" dirty="0"/>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12</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13337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endParaRPr lang="tr-TR" sz="2400" dirty="0">
              <a:latin typeface="Times New Roman"/>
              <a:ea typeface="Times New Roman"/>
            </a:endParaRPr>
          </a:p>
          <a:p>
            <a:r>
              <a:rPr lang="tr-TR" sz="2400" dirty="0">
                <a:latin typeface="Times New Roman"/>
                <a:ea typeface="Times New Roman"/>
              </a:rPr>
              <a:t> </a:t>
            </a:r>
          </a:p>
        </p:txBody>
      </p:sp>
      <p:sp>
        <p:nvSpPr>
          <p:cNvPr id="4" name="3 İçerik Yer Tutucusu"/>
          <p:cNvSpPr>
            <a:spLocks noGrp="1"/>
          </p:cNvSpPr>
          <p:nvPr>
            <p:ph idx="1"/>
          </p:nvPr>
        </p:nvSpPr>
        <p:spPr>
          <a:xfrm>
            <a:off x="1981200" y="1412776"/>
            <a:ext cx="8229600" cy="5161760"/>
          </a:xfrm>
        </p:spPr>
        <p:txBody>
          <a:bodyPr>
            <a:normAutofit/>
          </a:bodyPr>
          <a:lstStyle/>
          <a:p>
            <a:pPr marL="45720" indent="0">
              <a:lnSpc>
                <a:spcPct val="150000"/>
              </a:lnSpc>
              <a:buNone/>
            </a:pPr>
            <a:r>
              <a:rPr lang="tr-TR" sz="2400" b="1" dirty="0">
                <a:solidFill>
                  <a:schemeClr val="tx2"/>
                </a:solidFill>
                <a:latin typeface="Times New Roman"/>
              </a:rPr>
              <a:t>SOSYAL BAĞLAM</a:t>
            </a:r>
          </a:p>
          <a:p>
            <a:pPr>
              <a:lnSpc>
                <a:spcPct val="150000"/>
              </a:lnSpc>
            </a:pPr>
            <a:r>
              <a:rPr lang="tr-TR" sz="2400" dirty="0">
                <a:latin typeface="+mj-lt"/>
                <a:ea typeface="Times New Roman"/>
              </a:rPr>
              <a:t> Kişilerarası iletişimin içinde gerçekleştiği sosyal bağlam taraflar arasındaki ilişkinin belirlenmesinde ve anlam üretiminde önemli bir rol oynar. İletişim sosyal bir süreçtir. Bir mesaj onun alıcısına, zamanına, nerede gerçekleştiğine, hangi tanımlanmış ilişki biçimi altında gerçekleştiğine göre </a:t>
            </a:r>
            <a:r>
              <a:rPr lang="tr-TR" sz="2400" b="1" dirty="0">
                <a:solidFill>
                  <a:schemeClr val="accent1"/>
                </a:solidFill>
                <a:latin typeface="+mj-lt"/>
                <a:ea typeface="Times New Roman"/>
              </a:rPr>
              <a:t>farklı yorumlanabilir. </a:t>
            </a:r>
          </a:p>
          <a:p>
            <a:endParaRPr lang="tr-TR" dirty="0"/>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13</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4068469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endParaRPr lang="tr-TR" sz="2400" dirty="0">
              <a:latin typeface="Times New Roman"/>
              <a:ea typeface="Times New Roman"/>
            </a:endParaRPr>
          </a:p>
          <a:p>
            <a:r>
              <a:rPr lang="tr-TR" sz="2400" dirty="0">
                <a:latin typeface="Times New Roman"/>
                <a:ea typeface="Times New Roman"/>
              </a:rPr>
              <a:t>.</a:t>
            </a:r>
            <a:endParaRPr lang="tr-TR" sz="2400" dirty="0"/>
          </a:p>
        </p:txBody>
      </p:sp>
      <p:sp>
        <p:nvSpPr>
          <p:cNvPr id="4" name="3 İçerik Yer Tutucusu"/>
          <p:cNvSpPr>
            <a:spLocks noGrp="1"/>
          </p:cNvSpPr>
          <p:nvPr>
            <p:ph idx="1"/>
          </p:nvPr>
        </p:nvSpPr>
        <p:spPr/>
        <p:txBody>
          <a:bodyPr>
            <a:normAutofit/>
          </a:bodyPr>
          <a:lstStyle/>
          <a:p>
            <a:pPr>
              <a:lnSpc>
                <a:spcPct val="100000"/>
              </a:lnSpc>
            </a:pPr>
            <a:r>
              <a:rPr lang="tr-TR" sz="2400" dirty="0">
                <a:latin typeface="+mj-lt"/>
                <a:ea typeface="Times New Roman"/>
              </a:rPr>
              <a:t>Bu nedenle klasik iletişim modeli (kodlayıcı→ kanal→ mesaj→ alıcı) kişilerarası iletişimi açıklamada yetersizdir. Bütün insan eylemleri içinde gerçekleştiği topluma göre anlam kazanır. </a:t>
            </a:r>
            <a:endParaRPr lang="tr-TR" sz="2400" dirty="0">
              <a:latin typeface="+mj-lt"/>
            </a:endParaRPr>
          </a:p>
          <a:p>
            <a:pPr>
              <a:lnSpc>
                <a:spcPct val="100000"/>
              </a:lnSpc>
            </a:pPr>
            <a:r>
              <a:rPr lang="tr-TR" sz="2400" dirty="0">
                <a:latin typeface="+mj-lt"/>
                <a:ea typeface="Times New Roman"/>
              </a:rPr>
              <a:t>Farklı kültürler arasında iletişim kurmak için ortak bir anlayış, ortak kodlar ve anlamlandırma çerçeveleri geliştirmek gerekir.</a:t>
            </a:r>
          </a:p>
          <a:p>
            <a:pPr>
              <a:lnSpc>
                <a:spcPct val="100000"/>
              </a:lnSpc>
            </a:pPr>
            <a:r>
              <a:rPr lang="tr-TR" sz="2400" dirty="0">
                <a:latin typeface="+mj-lt"/>
                <a:ea typeface="Times New Roman"/>
              </a:rPr>
              <a:t>Sosyal bağlamın belli başlı unsurları</a:t>
            </a:r>
            <a:r>
              <a:rPr lang="tr-TR" sz="2400" b="1" dirty="0">
                <a:latin typeface="+mj-lt"/>
                <a:ea typeface="Times New Roman"/>
              </a:rPr>
              <a:t> sosyal çevre </a:t>
            </a:r>
            <a:r>
              <a:rPr lang="tr-TR" sz="2400" dirty="0">
                <a:latin typeface="+mj-lt"/>
                <a:ea typeface="Times New Roman"/>
              </a:rPr>
              <a:t>ve </a:t>
            </a:r>
            <a:r>
              <a:rPr lang="tr-TR" sz="2400" b="1" dirty="0">
                <a:latin typeface="+mj-lt"/>
                <a:ea typeface="Times New Roman"/>
              </a:rPr>
              <a:t>fizik çevr</a:t>
            </a:r>
            <a:r>
              <a:rPr lang="tr-TR" sz="2400" dirty="0">
                <a:latin typeface="+mj-lt"/>
                <a:ea typeface="Times New Roman"/>
              </a:rPr>
              <a:t>e ayrımına başvurularak incelenebilir.</a:t>
            </a:r>
            <a:endParaRPr lang="tr-TR" sz="2400" dirty="0">
              <a:latin typeface="+mj-lt"/>
            </a:endParaRPr>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14</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1821044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endParaRPr lang="tr-TR" sz="2400" dirty="0">
              <a:latin typeface="Times New Roman"/>
              <a:ea typeface="Times New Roman"/>
            </a:endParaRPr>
          </a:p>
          <a:p>
            <a:r>
              <a:rPr lang="tr-TR" sz="2400" dirty="0">
                <a:latin typeface="Times New Roman"/>
                <a:ea typeface="Times New Roman"/>
              </a:rPr>
              <a:t> </a:t>
            </a:r>
          </a:p>
        </p:txBody>
      </p:sp>
      <p:sp>
        <p:nvSpPr>
          <p:cNvPr id="4" name="3 İçerik Yer Tutucusu"/>
          <p:cNvSpPr>
            <a:spLocks noGrp="1"/>
          </p:cNvSpPr>
          <p:nvPr>
            <p:ph idx="1"/>
          </p:nvPr>
        </p:nvSpPr>
        <p:spPr/>
        <p:txBody>
          <a:bodyPr>
            <a:normAutofit fontScale="92500"/>
          </a:bodyPr>
          <a:lstStyle/>
          <a:p>
            <a:pPr>
              <a:lnSpc>
                <a:spcPct val="110000"/>
              </a:lnSpc>
            </a:pPr>
            <a:r>
              <a:rPr lang="tr-TR" sz="2400" b="1" dirty="0">
                <a:solidFill>
                  <a:schemeClr val="tx2"/>
                </a:solidFill>
                <a:latin typeface="+mj-lt"/>
                <a:ea typeface="Times New Roman"/>
              </a:rPr>
              <a:t>SOSYAL ÇEVRE:</a:t>
            </a:r>
            <a:endParaRPr lang="tr-TR" sz="2400" dirty="0">
              <a:solidFill>
                <a:schemeClr val="tx2"/>
              </a:solidFill>
              <a:latin typeface="+mj-lt"/>
              <a:ea typeface="Times New Roman"/>
            </a:endParaRPr>
          </a:p>
          <a:p>
            <a:pPr>
              <a:lnSpc>
                <a:spcPct val="110000"/>
              </a:lnSpc>
            </a:pPr>
            <a:r>
              <a:rPr lang="tr-TR" sz="2400" b="1" dirty="0">
                <a:solidFill>
                  <a:schemeClr val="tx2"/>
                </a:solidFill>
                <a:latin typeface="+mj-lt"/>
                <a:ea typeface="Times New Roman"/>
              </a:rPr>
              <a:t>  </a:t>
            </a:r>
            <a:r>
              <a:rPr lang="tr-TR" sz="2400" dirty="0">
                <a:solidFill>
                  <a:schemeClr val="tx2"/>
                </a:solidFill>
                <a:latin typeface="+mj-lt"/>
                <a:ea typeface="Times New Roman"/>
              </a:rPr>
              <a:t>İletişimin içinde gerçekleştiği toplumun yapısı, normları, kuralları, rol ve statü tanımları, değerleri ve kültürü tarafından oluşturulur.</a:t>
            </a:r>
          </a:p>
          <a:p>
            <a:pPr lvl="0">
              <a:lnSpc>
                <a:spcPct val="110000"/>
              </a:lnSpc>
            </a:pPr>
            <a:r>
              <a:rPr lang="tr-TR" sz="2400" b="1" dirty="0">
                <a:solidFill>
                  <a:schemeClr val="tx2"/>
                </a:solidFill>
                <a:latin typeface="+mj-lt"/>
                <a:ea typeface="Times New Roman"/>
              </a:rPr>
              <a:t>Sosyal yapı</a:t>
            </a:r>
            <a:r>
              <a:rPr lang="tr-TR" sz="2400" dirty="0">
                <a:solidFill>
                  <a:schemeClr val="tx2"/>
                </a:solidFill>
                <a:latin typeface="+mj-lt"/>
                <a:ea typeface="Times New Roman"/>
              </a:rPr>
              <a:t>: Belli bir toplumdaki ekonomik, kültürel, toplumsal ilişkiler bütünüdür. Normlar, </a:t>
            </a:r>
            <a:r>
              <a:rPr lang="tr-TR" sz="2400" dirty="0" err="1">
                <a:solidFill>
                  <a:schemeClr val="tx2"/>
                </a:solidFill>
                <a:latin typeface="+mj-lt"/>
                <a:ea typeface="Times New Roman"/>
              </a:rPr>
              <a:t>stereotipler</a:t>
            </a:r>
            <a:r>
              <a:rPr lang="tr-TR" sz="2400" dirty="0">
                <a:solidFill>
                  <a:schemeClr val="tx2"/>
                </a:solidFill>
                <a:latin typeface="+mj-lt"/>
                <a:ea typeface="Times New Roman"/>
              </a:rPr>
              <a:t> (</a:t>
            </a:r>
            <a:r>
              <a:rPr lang="tr-TR" sz="2400" dirty="0" err="1">
                <a:solidFill>
                  <a:schemeClr val="tx2"/>
                </a:solidFill>
                <a:latin typeface="+mj-lt"/>
                <a:ea typeface="Times New Roman"/>
              </a:rPr>
              <a:t>kalıpyargılar</a:t>
            </a:r>
            <a:r>
              <a:rPr lang="tr-TR" sz="2400" dirty="0">
                <a:solidFill>
                  <a:schemeClr val="tx2"/>
                </a:solidFill>
                <a:latin typeface="+mj-lt"/>
                <a:ea typeface="Times New Roman"/>
              </a:rPr>
              <a:t>), gelenekler, değerler, güç ilişkileri, kodlar, ritüeller sosyal yapıyı oluşturur. </a:t>
            </a:r>
          </a:p>
          <a:p>
            <a:pPr lvl="1">
              <a:lnSpc>
                <a:spcPct val="110000"/>
              </a:lnSpc>
            </a:pPr>
            <a:r>
              <a:rPr lang="tr-TR" sz="2400" dirty="0">
                <a:solidFill>
                  <a:schemeClr val="tx2"/>
                </a:solidFill>
                <a:latin typeface="+mj-lt"/>
                <a:ea typeface="Times New Roman"/>
              </a:rPr>
              <a:t>Sosyal yapı, toplumda belli olayların nasıl örgütlendiğini açıklar. Sosyal yapıya göre belli davranış kodları ve roller benimsenir.</a:t>
            </a:r>
            <a:endParaRPr lang="tr-TR" sz="2400" dirty="0">
              <a:solidFill>
                <a:schemeClr val="tx2"/>
              </a:solidFill>
              <a:latin typeface="+mj-lt"/>
            </a:endParaRPr>
          </a:p>
          <a:p>
            <a:endParaRPr lang="tr-TR" dirty="0"/>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15</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2692597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400" dirty="0">
                <a:latin typeface="Times New Roman"/>
                <a:ea typeface="Times New Roman"/>
              </a:rPr>
              <a:t> </a:t>
            </a:r>
          </a:p>
        </p:txBody>
      </p:sp>
      <p:sp>
        <p:nvSpPr>
          <p:cNvPr id="4" name="3 İçerik Yer Tutucusu"/>
          <p:cNvSpPr>
            <a:spLocks noGrp="1"/>
          </p:cNvSpPr>
          <p:nvPr>
            <p:ph idx="1"/>
          </p:nvPr>
        </p:nvSpPr>
        <p:spPr/>
        <p:txBody>
          <a:bodyPr>
            <a:normAutofit/>
          </a:bodyPr>
          <a:lstStyle/>
          <a:p>
            <a:pPr>
              <a:lnSpc>
                <a:spcPct val="150000"/>
              </a:lnSpc>
            </a:pPr>
            <a:r>
              <a:rPr lang="tr-TR" sz="2400" b="1" dirty="0">
                <a:solidFill>
                  <a:schemeClr val="tx2"/>
                </a:solidFill>
                <a:latin typeface="+mj-lt"/>
                <a:ea typeface="Times New Roman"/>
              </a:rPr>
              <a:t>FİZİK ÇEVRE:	</a:t>
            </a:r>
            <a:endParaRPr lang="tr-TR" sz="2400" dirty="0">
              <a:solidFill>
                <a:schemeClr val="tx2"/>
              </a:solidFill>
              <a:latin typeface="+mj-lt"/>
              <a:ea typeface="Times New Roman"/>
            </a:endParaRPr>
          </a:p>
          <a:p>
            <a:pPr>
              <a:lnSpc>
                <a:spcPct val="110000"/>
              </a:lnSpc>
            </a:pPr>
            <a:r>
              <a:rPr lang="tr-TR" sz="2400" dirty="0">
                <a:solidFill>
                  <a:schemeClr val="tx2"/>
                </a:solidFill>
                <a:latin typeface="+mj-lt"/>
                <a:ea typeface="Times New Roman"/>
              </a:rPr>
              <a:t>İçinde bulunduğumuz fizik çevre de bizim iletişim sürecimizi etkileyen, iletişim içinde güç konumlarının oluşumunu ve yeniden üretilmesini belirleyen özellikleri barındırır. Mekanın kullanılmasına ilişkin belli sosyal kurallar vardır. Fizik çevre bazı davranışları kolaylaştırırken bazılarını da zorlaştırmaktadır.</a:t>
            </a:r>
            <a:endParaRPr lang="tr-TR" sz="2400" dirty="0">
              <a:solidFill>
                <a:schemeClr val="tx2"/>
              </a:solidFill>
              <a:latin typeface="+mj-lt"/>
            </a:endParaRPr>
          </a:p>
          <a:p>
            <a:endParaRPr lang="tr-TR" dirty="0"/>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16</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23458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400" dirty="0">
                <a:latin typeface="Times New Roman"/>
                <a:ea typeface="Times New Roman"/>
              </a:rPr>
              <a:t> </a:t>
            </a:r>
          </a:p>
        </p:txBody>
      </p:sp>
      <p:sp>
        <p:nvSpPr>
          <p:cNvPr id="4" name="3 İçerik Yer Tutucusu"/>
          <p:cNvSpPr>
            <a:spLocks noGrp="1"/>
          </p:cNvSpPr>
          <p:nvPr>
            <p:ph idx="1"/>
          </p:nvPr>
        </p:nvSpPr>
        <p:spPr/>
        <p:txBody>
          <a:bodyPr/>
          <a:lstStyle/>
          <a:p>
            <a:r>
              <a:rPr lang="tr-TR" sz="2800" dirty="0">
                <a:solidFill>
                  <a:schemeClr val="tx2"/>
                </a:solidFill>
                <a:latin typeface="Times New Roman"/>
                <a:ea typeface="Times New Roman"/>
              </a:rPr>
              <a:t>Fizik çevrenin iletişim süreci üzerindeki etkisi iki başlıkta tartışılabilir:</a:t>
            </a:r>
          </a:p>
          <a:p>
            <a:pPr lvl="0"/>
            <a:r>
              <a:rPr lang="tr-TR" sz="2800" b="1" dirty="0">
                <a:solidFill>
                  <a:schemeClr val="tx2"/>
                </a:solidFill>
                <a:latin typeface="Times New Roman"/>
                <a:ea typeface="Times New Roman"/>
              </a:rPr>
              <a:t>Doğrudan fizik etki:</a:t>
            </a:r>
            <a:r>
              <a:rPr lang="tr-TR" sz="2800" dirty="0">
                <a:solidFill>
                  <a:schemeClr val="tx2"/>
                </a:solidFill>
                <a:latin typeface="Times New Roman"/>
                <a:ea typeface="Times New Roman"/>
              </a:rPr>
              <a:t> İletişimin gerçekleştiği ortamın fizik özellikleri: Sıcak, soğuk, rahat, rahatsız, aydınlık, karanlık vs. olması gibi. Bütün bunlar gerginlik ya da rahatlama yaratarak iletişimi etkileyecektir.</a:t>
            </a:r>
            <a:endParaRPr lang="tr-TR" sz="2800" dirty="0">
              <a:solidFill>
                <a:schemeClr val="tx2"/>
              </a:solidFill>
            </a:endParaRPr>
          </a:p>
          <a:p>
            <a:endParaRPr lang="tr-TR" dirty="0"/>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17</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1265503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lvl="0"/>
            <a:r>
              <a:rPr lang="tr-TR" sz="2400" b="1" dirty="0">
                <a:solidFill>
                  <a:schemeClr val="tx2"/>
                </a:solidFill>
                <a:latin typeface="Times New Roman"/>
                <a:ea typeface="Times New Roman"/>
              </a:rPr>
              <a:t>Sembolik anlam:</a:t>
            </a:r>
            <a:endParaRPr lang="tr-TR" sz="2400" dirty="0">
              <a:latin typeface="Times New Roman"/>
              <a:ea typeface="Times New Roman"/>
            </a:endParaRPr>
          </a:p>
        </p:txBody>
      </p:sp>
      <p:sp>
        <p:nvSpPr>
          <p:cNvPr id="4" name="3 İçerik Yer Tutucusu"/>
          <p:cNvSpPr>
            <a:spLocks noGrp="1"/>
          </p:cNvSpPr>
          <p:nvPr>
            <p:ph idx="1"/>
          </p:nvPr>
        </p:nvSpPr>
        <p:spPr/>
        <p:txBody>
          <a:bodyPr>
            <a:normAutofit lnSpcReduction="10000"/>
          </a:bodyPr>
          <a:lstStyle/>
          <a:p>
            <a:pPr lvl="0">
              <a:lnSpc>
                <a:spcPct val="100000"/>
              </a:lnSpc>
            </a:pPr>
            <a:r>
              <a:rPr lang="tr-TR" sz="2800" dirty="0">
                <a:solidFill>
                  <a:schemeClr val="tx2"/>
                </a:solidFill>
                <a:latin typeface="Times New Roman"/>
                <a:ea typeface="Times New Roman"/>
              </a:rPr>
              <a:t>İletişimin gerçekleştiği ortamda mesafeler ve mesafelerin kullanımı, mekana ilişkin çeşitli düzenlemeler, aksesuarların, mobilyaların, renklerin kullanımı tarafların kimliğine, rollerine, statülerine ilişkin çeşitli göstergeleri ortaya koymaktadır. </a:t>
            </a:r>
          </a:p>
          <a:p>
            <a:pPr lvl="0">
              <a:lnSpc>
                <a:spcPct val="100000"/>
              </a:lnSpc>
            </a:pPr>
            <a:r>
              <a:rPr lang="tr-TR" sz="2800" dirty="0">
                <a:solidFill>
                  <a:schemeClr val="tx2"/>
                </a:solidFill>
                <a:latin typeface="Times New Roman"/>
                <a:ea typeface="Times New Roman"/>
              </a:rPr>
              <a:t>Örneğin mobilyalar, masalar, banklar, koltuklar, sandalyeler, bunların yerleşimi ve kullanım biçimi süreç içinde </a:t>
            </a:r>
            <a:r>
              <a:rPr lang="tr-TR" sz="2800" b="1" dirty="0">
                <a:solidFill>
                  <a:schemeClr val="accent1">
                    <a:lumMod val="50000"/>
                  </a:schemeClr>
                </a:solidFill>
                <a:latin typeface="Times New Roman"/>
                <a:ea typeface="Times New Roman"/>
              </a:rPr>
              <a:t>kimin güçlü konumda </a:t>
            </a:r>
            <a:r>
              <a:rPr lang="tr-TR" sz="2800" dirty="0">
                <a:solidFill>
                  <a:schemeClr val="tx2"/>
                </a:solidFill>
                <a:latin typeface="Times New Roman"/>
                <a:ea typeface="Times New Roman"/>
              </a:rPr>
              <a:t>olduğunu gösterir. Ayrıca, taraflardan birisinin, söz almada zorlanmasına yol açabilir. </a:t>
            </a:r>
            <a:endParaRPr lang="tr-TR" sz="2800" dirty="0">
              <a:solidFill>
                <a:schemeClr val="tx2"/>
              </a:solidFill>
            </a:endParaRPr>
          </a:p>
          <a:p>
            <a:endParaRPr lang="tr-TR" dirty="0"/>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18</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2570831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lvl="0"/>
            <a:r>
              <a:rPr lang="tr-TR" sz="2400" dirty="0">
                <a:latin typeface="Times New Roman"/>
                <a:ea typeface="Times New Roman"/>
              </a:rPr>
              <a:t>Mesafe</a:t>
            </a:r>
          </a:p>
        </p:txBody>
      </p:sp>
      <p:sp>
        <p:nvSpPr>
          <p:cNvPr id="4" name="3 İçerik Yer Tutucusu"/>
          <p:cNvSpPr>
            <a:spLocks noGrp="1"/>
          </p:cNvSpPr>
          <p:nvPr>
            <p:ph idx="1"/>
          </p:nvPr>
        </p:nvSpPr>
        <p:spPr/>
        <p:txBody>
          <a:bodyPr>
            <a:normAutofit/>
          </a:bodyPr>
          <a:lstStyle/>
          <a:p>
            <a:r>
              <a:rPr lang="tr-TR" sz="2400" dirty="0">
                <a:solidFill>
                  <a:schemeClr val="tx2"/>
                </a:solidFill>
                <a:latin typeface="Times New Roman"/>
                <a:ea typeface="Times New Roman"/>
              </a:rPr>
              <a:t>Mesafeye ilişkin unsurlar da iletişimi belirleyecektir. Mesafeye</a:t>
            </a:r>
            <a:r>
              <a:rPr lang="tr-TR" sz="2400" dirty="0">
                <a:solidFill>
                  <a:schemeClr val="tx2"/>
                </a:solidFill>
              </a:rPr>
              <a:t> </a:t>
            </a:r>
            <a:r>
              <a:rPr lang="tr-TR" sz="2400" dirty="0">
                <a:solidFill>
                  <a:schemeClr val="tx2"/>
                </a:solidFill>
                <a:latin typeface="Times New Roman"/>
                <a:ea typeface="Times New Roman"/>
              </a:rPr>
              <a:t>ilişkin unsurlar mahrem alan, kişisel alan, yarı kamusal alan ve kamusal alan olarak ayrılabilir.  </a:t>
            </a:r>
          </a:p>
          <a:p>
            <a:pPr lvl="1"/>
            <a:r>
              <a:rPr lang="tr-TR" sz="2400" b="1" dirty="0">
                <a:solidFill>
                  <a:schemeClr val="tx2"/>
                </a:solidFill>
                <a:latin typeface="Times New Roman"/>
                <a:ea typeface="Times New Roman"/>
                <a:cs typeface="Times New Roman"/>
              </a:rPr>
              <a:t>Mahrem alan </a:t>
            </a:r>
            <a:r>
              <a:rPr lang="tr-TR" sz="2400" dirty="0">
                <a:solidFill>
                  <a:schemeClr val="tx2"/>
                </a:solidFill>
                <a:latin typeface="Times New Roman"/>
                <a:ea typeface="Times New Roman"/>
                <a:cs typeface="Times New Roman"/>
              </a:rPr>
              <a:t>kişinin çok yakınlarının girmesine izin verdiği mesafelerdir. Mahrem alanın yabancılar tarafından işgali rahatsızlık duygusu yaratır.</a:t>
            </a:r>
          </a:p>
          <a:p>
            <a:pPr lvl="1"/>
            <a:r>
              <a:rPr lang="tr-TR" sz="2400" dirty="0">
                <a:solidFill>
                  <a:schemeClr val="tx2"/>
                </a:solidFill>
                <a:latin typeface="Times New Roman"/>
                <a:ea typeface="Times New Roman"/>
                <a:cs typeface="Times New Roman"/>
              </a:rPr>
              <a:t> Mahrem alan aynı zamanda </a:t>
            </a:r>
            <a:r>
              <a:rPr lang="tr-TR" sz="2400" b="1" dirty="0">
                <a:solidFill>
                  <a:schemeClr val="accent1">
                    <a:lumMod val="50000"/>
                  </a:schemeClr>
                </a:solidFill>
                <a:latin typeface="Times New Roman"/>
                <a:ea typeface="Times New Roman"/>
                <a:cs typeface="Times New Roman"/>
              </a:rPr>
              <a:t>psikolojik bir alanı </a:t>
            </a:r>
            <a:r>
              <a:rPr lang="tr-TR" sz="2400" dirty="0">
                <a:solidFill>
                  <a:schemeClr val="tx2"/>
                </a:solidFill>
                <a:latin typeface="Times New Roman"/>
                <a:ea typeface="Times New Roman"/>
                <a:cs typeface="Times New Roman"/>
              </a:rPr>
              <a:t>ifade eder. </a:t>
            </a:r>
            <a:r>
              <a:rPr lang="tr-TR" sz="2400" dirty="0" err="1">
                <a:solidFill>
                  <a:schemeClr val="tx2"/>
                </a:solidFill>
                <a:latin typeface="Times New Roman"/>
                <a:ea typeface="Times New Roman"/>
                <a:cs typeface="Times New Roman"/>
              </a:rPr>
              <a:t>Goffman</a:t>
            </a:r>
            <a:r>
              <a:rPr lang="tr-TR" sz="2400" dirty="0">
                <a:solidFill>
                  <a:schemeClr val="tx2"/>
                </a:solidFill>
                <a:latin typeface="Times New Roman"/>
                <a:ea typeface="Times New Roman"/>
                <a:cs typeface="Times New Roman"/>
              </a:rPr>
              <a:t> bunu “</a:t>
            </a:r>
            <a:r>
              <a:rPr lang="tr-TR" sz="2400" b="1" dirty="0" err="1">
                <a:solidFill>
                  <a:schemeClr val="tx2"/>
                </a:solidFill>
                <a:latin typeface="Times New Roman"/>
                <a:ea typeface="Times New Roman"/>
                <a:cs typeface="Times New Roman"/>
              </a:rPr>
              <a:t>ben’in</a:t>
            </a:r>
            <a:r>
              <a:rPr lang="tr-TR" sz="2400" b="1" dirty="0">
                <a:solidFill>
                  <a:schemeClr val="tx2"/>
                </a:solidFill>
                <a:latin typeface="Times New Roman"/>
                <a:ea typeface="Times New Roman"/>
                <a:cs typeface="Times New Roman"/>
              </a:rPr>
              <a:t> ihtiyat kaydı</a:t>
            </a:r>
            <a:r>
              <a:rPr lang="tr-TR" sz="2400" dirty="0">
                <a:solidFill>
                  <a:schemeClr val="tx2"/>
                </a:solidFill>
                <a:latin typeface="Times New Roman"/>
                <a:ea typeface="Times New Roman"/>
                <a:cs typeface="Times New Roman"/>
              </a:rPr>
              <a:t>” olarak adlandırır. Özel hayat, mahrem konular, sırlar, kişisel işler kişinin mahrem alanına girer ve bunların izinsiz konuşulması gerginlik yaratır. </a:t>
            </a:r>
            <a:r>
              <a:rPr lang="tr-TR" sz="2400" b="1" dirty="0">
                <a:solidFill>
                  <a:schemeClr val="accent1">
                    <a:lumMod val="50000"/>
                  </a:schemeClr>
                </a:solidFill>
                <a:latin typeface="Times New Roman"/>
                <a:ea typeface="Times New Roman"/>
                <a:cs typeface="Times New Roman"/>
              </a:rPr>
              <a:t>Temas ve dokunma </a:t>
            </a:r>
            <a:r>
              <a:rPr lang="tr-TR" sz="2400" dirty="0">
                <a:solidFill>
                  <a:schemeClr val="tx2"/>
                </a:solidFill>
                <a:latin typeface="Times New Roman"/>
                <a:ea typeface="Times New Roman"/>
                <a:cs typeface="Times New Roman"/>
              </a:rPr>
              <a:t>da tanışıklık derecesiyle ilişkilidir.</a:t>
            </a:r>
            <a:endParaRPr lang="tr-TR" sz="2400" dirty="0">
              <a:solidFill>
                <a:schemeClr val="tx2"/>
              </a:solidFill>
            </a:endParaRPr>
          </a:p>
          <a:p>
            <a:endParaRPr lang="tr-TR" dirty="0"/>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19</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220687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endParaRPr lang="tr-TR" sz="2400" dirty="0">
              <a:latin typeface="Times New Roman"/>
              <a:ea typeface="Times New Roman"/>
            </a:endParaRPr>
          </a:p>
          <a:p>
            <a:r>
              <a:rPr lang="tr-TR" sz="2400" b="1" dirty="0">
                <a:solidFill>
                  <a:srgbClr val="000000"/>
                </a:solidFill>
                <a:latin typeface="Times New Roman"/>
                <a:ea typeface="Times New Roman"/>
              </a:rPr>
              <a:t>İletişim nedir? </a:t>
            </a:r>
            <a:r>
              <a:rPr lang="tr-TR" sz="2400" dirty="0">
                <a:solidFill>
                  <a:srgbClr val="000000"/>
                </a:solidFill>
                <a:latin typeface="Times New Roman"/>
                <a:ea typeface="Times New Roman"/>
              </a:rPr>
              <a:t/>
            </a:r>
            <a:br>
              <a:rPr lang="tr-TR" sz="2400" dirty="0">
                <a:solidFill>
                  <a:srgbClr val="000000"/>
                </a:solidFill>
                <a:latin typeface="Times New Roman"/>
                <a:ea typeface="Times New Roman"/>
              </a:rPr>
            </a:br>
            <a:endParaRPr lang="tr-TR" sz="2400" dirty="0"/>
          </a:p>
        </p:txBody>
      </p:sp>
      <p:sp>
        <p:nvSpPr>
          <p:cNvPr id="4" name="3 İçerik Yer Tutucusu"/>
          <p:cNvSpPr>
            <a:spLocks noGrp="1"/>
          </p:cNvSpPr>
          <p:nvPr>
            <p:ph idx="1"/>
          </p:nvPr>
        </p:nvSpPr>
        <p:spPr/>
        <p:txBody>
          <a:bodyPr>
            <a:normAutofit/>
          </a:bodyPr>
          <a:lstStyle/>
          <a:p>
            <a:r>
              <a:rPr lang="tr-TR" sz="2400" dirty="0">
                <a:solidFill>
                  <a:srgbClr val="000000"/>
                </a:solidFill>
                <a:latin typeface="+mj-lt"/>
                <a:ea typeface="Times New Roman"/>
              </a:rPr>
              <a:t>1.</a:t>
            </a:r>
            <a:r>
              <a:rPr lang="tr-TR" sz="2400" dirty="0">
                <a:solidFill>
                  <a:srgbClr val="000000"/>
                </a:solidFill>
                <a:ea typeface="Times New Roman"/>
              </a:rPr>
              <a:t> Dil ve iletişim olmadan ortak yaşamdan da söz edemeyiz. </a:t>
            </a:r>
          </a:p>
          <a:p>
            <a:pPr lvl="2"/>
            <a:r>
              <a:rPr lang="tr-TR" sz="2000" dirty="0">
                <a:solidFill>
                  <a:srgbClr val="000000"/>
                </a:solidFill>
                <a:latin typeface="+mj-lt"/>
                <a:ea typeface="Times New Roman"/>
              </a:rPr>
              <a:t> İletişim, çok kanallı etkileşimsel</a:t>
            </a:r>
            <a:r>
              <a:rPr lang="tr-TR" sz="2000" i="1" dirty="0">
                <a:solidFill>
                  <a:srgbClr val="000000"/>
                </a:solidFill>
                <a:latin typeface="+mj-lt"/>
                <a:ea typeface="Times New Roman"/>
              </a:rPr>
              <a:t> bir süreç</a:t>
            </a:r>
            <a:r>
              <a:rPr lang="tr-TR" sz="2000" dirty="0">
                <a:solidFill>
                  <a:srgbClr val="000000"/>
                </a:solidFill>
                <a:latin typeface="+mj-lt"/>
                <a:ea typeface="Times New Roman"/>
              </a:rPr>
              <a:t>tir</a:t>
            </a:r>
            <a:r>
              <a:rPr lang="tr-TR" sz="2000" i="1" dirty="0">
                <a:solidFill>
                  <a:srgbClr val="000000"/>
                </a:solidFill>
                <a:latin typeface="+mj-lt"/>
                <a:ea typeface="Times New Roman"/>
              </a:rPr>
              <a:t>.</a:t>
            </a:r>
          </a:p>
          <a:p>
            <a:r>
              <a:rPr lang="tr-TR" sz="2400" dirty="0">
                <a:solidFill>
                  <a:srgbClr val="000000"/>
                </a:solidFill>
                <a:latin typeface="+mj-lt"/>
                <a:ea typeface="Times New Roman"/>
              </a:rPr>
              <a:t>Rousseau’nun insanların birbirleriyle temas halinde olmadığı, herkesin diğerlerinden bağımsız, yalnız ve özgür bir hayat sürdüğü “doğa durumu” tasavvuru dünyanın iletişimin olmadığı bir evresini varsaymaktadır. </a:t>
            </a:r>
          </a:p>
          <a:p>
            <a:r>
              <a:rPr lang="tr-TR" sz="2400" dirty="0">
                <a:solidFill>
                  <a:srgbClr val="000000"/>
                </a:solidFill>
                <a:latin typeface="+mj-lt"/>
                <a:ea typeface="Times New Roman"/>
              </a:rPr>
              <a:t>Doğa durumunda toplum da yoktur, çünkü bireyler varlıklarını sürdürmek için birbirlerine ihtiyaç duymazlar ve bu ihtiyaçlarını karşılamak üzere “iletişim” kurmazlar.</a:t>
            </a:r>
            <a:endParaRPr lang="tr-TR" sz="2400" dirty="0">
              <a:latin typeface="+mj-lt"/>
            </a:endParaRPr>
          </a:p>
        </p:txBody>
      </p:sp>
      <p:sp>
        <p:nvSpPr>
          <p:cNvPr id="3" name="Slayt Numarası Yer Tutucusu 2"/>
          <p:cNvSpPr>
            <a:spLocks noGrp="1"/>
          </p:cNvSpPr>
          <p:nvPr>
            <p:ph type="sldNum" sz="quarter" idx="12"/>
          </p:nvPr>
        </p:nvSpPr>
        <p:spPr/>
        <p:txBody>
          <a:bodyPr/>
          <a:lstStyle/>
          <a:p>
            <a:pPr rtl="0"/>
            <a:fld id="{484FD59D-33F1-4A76-843D-E67207CAFE54}" type="slidenum">
              <a:rPr lang="tr-TR" noProof="0" smtClean="0"/>
              <a:t>2</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136198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AutoShape 2">
            <a:extLst>
              <a:ext uri="{FF2B5EF4-FFF2-40B4-BE49-F238E27FC236}">
                <a16:creationId xmlns:a16="http://schemas.microsoft.com/office/drawing/2014/main" xmlns="" id="{8BCE3C36-B7EF-E94E-912E-67C3A62BEAE6}"/>
              </a:ext>
            </a:extLst>
          </p:cNvPr>
          <p:cNvSpPr>
            <a:spLocks noGrp="1" noChangeArrowheads="1"/>
          </p:cNvSpPr>
          <p:nvPr>
            <p:ph type="title"/>
          </p:nvPr>
        </p:nvSpPr>
        <p:spPr>
          <a:xfrm>
            <a:off x="1981200" y="0"/>
            <a:ext cx="8229600" cy="1752600"/>
          </a:xfrm>
        </p:spPr>
        <p:txBody>
          <a:bodyPr/>
          <a:lstStyle/>
          <a:p>
            <a:pPr eaLnBrk="1" hangingPunct="1"/>
            <a:r>
              <a:rPr lang="tr-TR" altLang="tr-TR"/>
              <a:t>Sosyal beceri olarak iletişim:</a:t>
            </a:r>
          </a:p>
        </p:txBody>
      </p:sp>
      <p:sp>
        <p:nvSpPr>
          <p:cNvPr id="14338" name="Rectangle 3">
            <a:extLst>
              <a:ext uri="{FF2B5EF4-FFF2-40B4-BE49-F238E27FC236}">
                <a16:creationId xmlns:a16="http://schemas.microsoft.com/office/drawing/2014/main" xmlns="" id="{3629D248-E4F1-5647-8182-72E61BF1B84F}"/>
              </a:ext>
            </a:extLst>
          </p:cNvPr>
          <p:cNvSpPr>
            <a:spLocks noGrp="1" noChangeArrowheads="1"/>
          </p:cNvSpPr>
          <p:nvPr>
            <p:ph type="body" idx="1"/>
          </p:nvPr>
        </p:nvSpPr>
        <p:spPr>
          <a:xfrm>
            <a:off x="1981200" y="2158311"/>
            <a:ext cx="8229600" cy="5040313"/>
          </a:xfrm>
        </p:spPr>
        <p:txBody>
          <a:bodyPr/>
          <a:lstStyle/>
          <a:p>
            <a:pPr marL="609600" indent="-609600"/>
            <a:r>
              <a:rPr lang="tr-TR" altLang="tr-TR" dirty="0"/>
              <a:t>Sosyal becerilerimiz de tıpkı motor beceriler gibi öğrenilerek geliştirilir</a:t>
            </a:r>
          </a:p>
          <a:p>
            <a:pPr marL="609600" indent="-609600">
              <a:buNone/>
            </a:pPr>
            <a:r>
              <a:rPr lang="tr-TR" altLang="tr-TR" dirty="0"/>
              <a:t>	</a:t>
            </a:r>
            <a:r>
              <a:rPr lang="tr-TR" altLang="tr-TR" dirty="0" err="1">
                <a:solidFill>
                  <a:schemeClr val="folHlink"/>
                </a:solidFill>
              </a:rPr>
              <a:t>Örn</a:t>
            </a:r>
            <a:r>
              <a:rPr lang="tr-TR" altLang="tr-TR" dirty="0">
                <a:solidFill>
                  <a:schemeClr val="folHlink"/>
                </a:solidFill>
              </a:rPr>
              <a:t>. Bisiklet sürmek bir motor beceridir:</a:t>
            </a:r>
          </a:p>
          <a:p>
            <a:pPr marL="1371600" lvl="2" indent="-457200">
              <a:buFont typeface="Wingdings" pitchFamily="2" charset="2"/>
              <a:buAutoNum type="arabicPeriod"/>
            </a:pPr>
            <a:r>
              <a:rPr lang="tr-TR" altLang="tr-TR" dirty="0">
                <a:solidFill>
                  <a:srgbClr val="CC3300"/>
                </a:solidFill>
              </a:rPr>
              <a:t>Amaç:</a:t>
            </a:r>
            <a:r>
              <a:rPr lang="tr-TR" altLang="tr-TR" dirty="0"/>
              <a:t> Bir yerden bir yere gitmek </a:t>
            </a:r>
          </a:p>
          <a:p>
            <a:pPr marL="1752600" lvl="3" indent="-381000">
              <a:buNone/>
            </a:pPr>
            <a:r>
              <a:rPr lang="tr-TR" altLang="tr-TR" dirty="0"/>
              <a:t>	Alt amaç: Bisikletin üzerinde dengede durmak </a:t>
            </a:r>
          </a:p>
          <a:p>
            <a:pPr marL="1371600" lvl="2" indent="-457200">
              <a:buFont typeface="Wingdings" pitchFamily="2" charset="2"/>
              <a:buAutoNum type="arabicPeriod"/>
            </a:pPr>
            <a:r>
              <a:rPr lang="tr-TR" altLang="tr-TR" dirty="0">
                <a:solidFill>
                  <a:srgbClr val="CC3300"/>
                </a:solidFill>
              </a:rPr>
              <a:t>Algı</a:t>
            </a:r>
            <a:r>
              <a:rPr lang="tr-TR" altLang="tr-TR" dirty="0"/>
              <a:t>: Kaslardan gelen işaretler algılanır; yola </a:t>
            </a:r>
            <a:r>
              <a:rPr lang="tr-TR" altLang="tr-TR" dirty="0" err="1"/>
              <a:t>yoğunlaşılır</a:t>
            </a:r>
            <a:endParaRPr lang="tr-TR" altLang="tr-TR" dirty="0"/>
          </a:p>
          <a:p>
            <a:pPr marL="1371600" lvl="2" indent="-457200">
              <a:buFont typeface="Wingdings" pitchFamily="2" charset="2"/>
              <a:buAutoNum type="arabicPeriod"/>
            </a:pPr>
            <a:r>
              <a:rPr lang="tr-TR" altLang="tr-TR" dirty="0">
                <a:solidFill>
                  <a:srgbClr val="CC3300"/>
                </a:solidFill>
              </a:rPr>
              <a:t>Dönüştürme:</a:t>
            </a:r>
            <a:r>
              <a:rPr lang="tr-TR" altLang="tr-TR" dirty="0"/>
              <a:t> Ne yapmak istediğimiz fikrini uygun bir davranışa dönüştürmek</a:t>
            </a:r>
          </a:p>
          <a:p>
            <a:pPr marL="1752600" lvl="3" indent="-381000">
              <a:buNone/>
            </a:pPr>
            <a:r>
              <a:rPr lang="tr-TR" altLang="tr-TR" dirty="0"/>
              <a:t>	</a:t>
            </a:r>
            <a:r>
              <a:rPr lang="tr-TR" altLang="tr-TR" dirty="0" err="1"/>
              <a:t>Örn</a:t>
            </a:r>
            <a:r>
              <a:rPr lang="tr-TR" altLang="tr-TR" dirty="0"/>
              <a:t>. Virajı dönerken ne yapacak?</a:t>
            </a:r>
          </a:p>
          <a:p>
            <a:pPr marL="1371600" lvl="2" indent="-457200">
              <a:buFont typeface="Wingdings" pitchFamily="2" charset="2"/>
              <a:buAutoNum type="arabicPeriod"/>
            </a:pPr>
            <a:r>
              <a:rPr lang="tr-TR" altLang="tr-TR" dirty="0">
                <a:solidFill>
                  <a:srgbClr val="CC3300"/>
                </a:solidFill>
              </a:rPr>
              <a:t>Davranış/tepki:</a:t>
            </a:r>
            <a:r>
              <a:rPr lang="tr-TR" altLang="tr-TR" dirty="0"/>
              <a:t> Zamanında doğru tepki verebilecek mi? Yeterince hızlı gidecek gücünüz var mı?</a:t>
            </a:r>
          </a:p>
          <a:p>
            <a:pPr marL="1371600" lvl="2" indent="-457200">
              <a:buFont typeface="Wingdings" pitchFamily="2" charset="2"/>
              <a:buAutoNum type="arabicPeriod"/>
            </a:pPr>
            <a:r>
              <a:rPr lang="tr-TR" altLang="tr-TR" dirty="0" err="1">
                <a:solidFill>
                  <a:srgbClr val="CC3300"/>
                </a:solidFill>
              </a:rPr>
              <a:t>Geribesleme</a:t>
            </a:r>
            <a:r>
              <a:rPr lang="tr-TR" altLang="tr-TR" dirty="0">
                <a:solidFill>
                  <a:srgbClr val="CC3300"/>
                </a:solidFill>
              </a:rPr>
              <a:t>:</a:t>
            </a:r>
            <a:r>
              <a:rPr lang="tr-TR" altLang="tr-TR" dirty="0"/>
              <a:t> Dengeniz bozulursa zamanında müdahale edebilir misiniz?</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AutoShape 2">
            <a:extLst>
              <a:ext uri="{FF2B5EF4-FFF2-40B4-BE49-F238E27FC236}">
                <a16:creationId xmlns:a16="http://schemas.microsoft.com/office/drawing/2014/main" xmlns="" id="{A16D60FB-AAB2-CE47-B6DF-C9BAF3BD4FFA}"/>
              </a:ext>
            </a:extLst>
          </p:cNvPr>
          <p:cNvSpPr>
            <a:spLocks noGrp="1" noChangeArrowheads="1"/>
          </p:cNvSpPr>
          <p:nvPr>
            <p:ph type="title"/>
          </p:nvPr>
        </p:nvSpPr>
        <p:spPr/>
        <p:txBody>
          <a:bodyPr/>
          <a:lstStyle/>
          <a:p>
            <a:pPr eaLnBrk="1" hangingPunct="1"/>
            <a:r>
              <a:rPr lang="tr-TR" altLang="tr-TR"/>
              <a:t>Sosyal beceri olarak iletişim</a:t>
            </a:r>
          </a:p>
        </p:txBody>
      </p:sp>
      <p:sp>
        <p:nvSpPr>
          <p:cNvPr id="15362" name="Rectangle 3">
            <a:extLst>
              <a:ext uri="{FF2B5EF4-FFF2-40B4-BE49-F238E27FC236}">
                <a16:creationId xmlns:a16="http://schemas.microsoft.com/office/drawing/2014/main" xmlns="" id="{6830ACDA-1BAB-5746-98CA-D847D3F88DF9}"/>
              </a:ext>
            </a:extLst>
          </p:cNvPr>
          <p:cNvSpPr>
            <a:spLocks noGrp="1" noChangeArrowheads="1"/>
          </p:cNvSpPr>
          <p:nvPr>
            <p:ph type="body" idx="1"/>
          </p:nvPr>
        </p:nvSpPr>
        <p:spPr/>
        <p:txBody>
          <a:bodyPr>
            <a:normAutofit fontScale="92500" lnSpcReduction="20000"/>
          </a:bodyPr>
          <a:lstStyle/>
          <a:p>
            <a:pPr eaLnBrk="1" hangingPunct="1">
              <a:lnSpc>
                <a:spcPct val="80000"/>
              </a:lnSpc>
            </a:pPr>
            <a:r>
              <a:rPr lang="tr-TR" altLang="tr-TR" dirty="0"/>
              <a:t>Motor beceri öğrenildikçe hareketler de rahatlar; otomatikleşir.</a:t>
            </a:r>
          </a:p>
          <a:p>
            <a:pPr eaLnBrk="1" hangingPunct="1">
              <a:lnSpc>
                <a:spcPct val="80000"/>
              </a:lnSpc>
            </a:pPr>
            <a:r>
              <a:rPr lang="tr-TR" altLang="tr-TR" dirty="0"/>
              <a:t>Bu modeli iletişime uyguladığımızda ne olur? </a:t>
            </a:r>
          </a:p>
          <a:p>
            <a:pPr eaLnBrk="1" hangingPunct="1">
              <a:lnSpc>
                <a:spcPct val="80000"/>
              </a:lnSpc>
              <a:buFont typeface="Wingdings" pitchFamily="2" charset="2"/>
              <a:buNone/>
            </a:pPr>
            <a:r>
              <a:rPr lang="tr-TR" altLang="tr-TR" dirty="0"/>
              <a:t>Örneğin, </a:t>
            </a:r>
            <a:r>
              <a:rPr lang="tr-TR" altLang="tr-TR" dirty="0">
                <a:solidFill>
                  <a:schemeClr val="folHlink"/>
                </a:solidFill>
              </a:rPr>
              <a:t>işe yeni başlayan mesai arkadaşınızla iletişiminiz nasıl olur?</a:t>
            </a:r>
          </a:p>
          <a:p>
            <a:pPr eaLnBrk="1" hangingPunct="1">
              <a:lnSpc>
                <a:spcPct val="80000"/>
              </a:lnSpc>
            </a:pPr>
            <a:endParaRPr lang="tr-TR" altLang="tr-TR" dirty="0"/>
          </a:p>
          <a:p>
            <a:pPr eaLnBrk="1" hangingPunct="1">
              <a:lnSpc>
                <a:spcPct val="80000"/>
              </a:lnSpc>
            </a:pPr>
            <a:r>
              <a:rPr lang="tr-TR" altLang="tr-TR" dirty="0">
                <a:solidFill>
                  <a:schemeClr val="folHlink"/>
                </a:solidFill>
              </a:rPr>
              <a:t>Amaç</a:t>
            </a:r>
            <a:r>
              <a:rPr lang="tr-TR" altLang="tr-TR" dirty="0"/>
              <a:t>: Herhangi bir etkileşimin sonucunda ne istediğinizi tanımlamak, iletişiminizi daha iyi nasıl yöneteceğinizi göster.</a:t>
            </a:r>
          </a:p>
          <a:p>
            <a:pPr eaLnBrk="1" hangingPunct="1">
              <a:lnSpc>
                <a:spcPct val="80000"/>
              </a:lnSpc>
            </a:pPr>
            <a:r>
              <a:rPr lang="tr-TR" altLang="tr-TR" dirty="0">
                <a:solidFill>
                  <a:schemeClr val="folHlink"/>
                </a:solidFill>
              </a:rPr>
              <a:t>Algı</a:t>
            </a:r>
            <a:r>
              <a:rPr lang="tr-TR" altLang="tr-TR" dirty="0"/>
              <a:t>: İşe yeni başlayan mesai arkadaşınız hakkında nelere dikkat edersiniz? Size nasıl görünür?</a:t>
            </a:r>
          </a:p>
          <a:p>
            <a:pPr eaLnBrk="1" hangingPunct="1">
              <a:lnSpc>
                <a:spcPct val="80000"/>
              </a:lnSpc>
            </a:pPr>
            <a:r>
              <a:rPr lang="tr-TR" altLang="tr-TR" dirty="0">
                <a:solidFill>
                  <a:schemeClr val="folHlink"/>
                </a:solidFill>
              </a:rPr>
              <a:t>Dönüştürme</a:t>
            </a:r>
            <a:r>
              <a:rPr lang="tr-TR" altLang="tr-TR" dirty="0"/>
              <a:t>: Diyelim ki üzgün görünüyor; ne yapmaya karar verirsiniz?</a:t>
            </a:r>
          </a:p>
          <a:p>
            <a:pPr eaLnBrk="1" hangingPunct="1">
              <a:lnSpc>
                <a:spcPct val="80000"/>
              </a:lnSpc>
            </a:pPr>
            <a:r>
              <a:rPr lang="tr-TR" altLang="tr-TR" dirty="0">
                <a:solidFill>
                  <a:schemeClr val="folHlink"/>
                </a:solidFill>
              </a:rPr>
              <a:t>Davranış</a:t>
            </a:r>
            <a:r>
              <a:rPr lang="tr-TR" altLang="tr-TR" dirty="0"/>
              <a:t>: Nedenini sormaya karar verdiyseniz, ne yaparsınız?</a:t>
            </a:r>
          </a:p>
          <a:p>
            <a:pPr eaLnBrk="1" hangingPunct="1">
              <a:lnSpc>
                <a:spcPct val="80000"/>
              </a:lnSpc>
            </a:pPr>
            <a:r>
              <a:rPr lang="tr-TR" altLang="tr-TR" dirty="0">
                <a:solidFill>
                  <a:schemeClr val="folHlink"/>
                </a:solidFill>
              </a:rPr>
              <a:t>Geribildirim</a:t>
            </a:r>
            <a:r>
              <a:rPr lang="tr-TR" altLang="tr-TR" dirty="0"/>
              <a:t>: Ondan nasıl bir tepki alırsınız?</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AutoShape 2">
            <a:extLst>
              <a:ext uri="{FF2B5EF4-FFF2-40B4-BE49-F238E27FC236}">
                <a16:creationId xmlns:a16="http://schemas.microsoft.com/office/drawing/2014/main" xmlns="" id="{97B4EBB9-16DE-8B4A-9A45-9FB3444E750B}"/>
              </a:ext>
            </a:extLst>
          </p:cNvPr>
          <p:cNvSpPr>
            <a:spLocks noGrp="1" noChangeArrowheads="1"/>
          </p:cNvSpPr>
          <p:nvPr>
            <p:ph type="title"/>
          </p:nvPr>
        </p:nvSpPr>
        <p:spPr/>
        <p:txBody>
          <a:bodyPr/>
          <a:lstStyle/>
          <a:p>
            <a:pPr eaLnBrk="1" hangingPunct="1"/>
            <a:r>
              <a:rPr lang="tr-TR" altLang="tr-TR"/>
              <a:t>Sosyal beceri olarak iletişim:</a:t>
            </a:r>
          </a:p>
        </p:txBody>
      </p:sp>
      <p:sp>
        <p:nvSpPr>
          <p:cNvPr id="16386" name="Rectangle 3">
            <a:extLst>
              <a:ext uri="{FF2B5EF4-FFF2-40B4-BE49-F238E27FC236}">
                <a16:creationId xmlns:a16="http://schemas.microsoft.com/office/drawing/2014/main" xmlns="" id="{2B057D05-A64F-584F-9806-0C2B1808DD18}"/>
              </a:ext>
            </a:extLst>
          </p:cNvPr>
          <p:cNvSpPr>
            <a:spLocks noGrp="1" noChangeArrowheads="1"/>
          </p:cNvSpPr>
          <p:nvPr>
            <p:ph type="body" idx="1"/>
          </p:nvPr>
        </p:nvSpPr>
        <p:spPr/>
        <p:txBody>
          <a:bodyPr/>
          <a:lstStyle/>
          <a:p>
            <a:pPr eaLnBrk="1" hangingPunct="1">
              <a:lnSpc>
                <a:spcPct val="90000"/>
              </a:lnSpc>
            </a:pPr>
            <a:r>
              <a:rPr lang="tr-TR" altLang="tr-TR" dirty="0"/>
              <a:t>İki insan etkileşim halindeyken her ikisinin de amaçları vardır.</a:t>
            </a:r>
          </a:p>
          <a:p>
            <a:pPr eaLnBrk="1" hangingPunct="1">
              <a:lnSpc>
                <a:spcPct val="90000"/>
              </a:lnSpc>
            </a:pPr>
            <a:r>
              <a:rPr lang="tr-TR" altLang="tr-TR" b="1" dirty="0"/>
              <a:t>Sosyal bağlam </a:t>
            </a:r>
            <a:r>
              <a:rPr lang="tr-TR" altLang="tr-TR" dirty="0"/>
              <a:t>önemli bir etkendir.</a:t>
            </a:r>
          </a:p>
          <a:p>
            <a:pPr eaLnBrk="1" hangingPunct="1">
              <a:lnSpc>
                <a:spcPct val="90000"/>
              </a:lnSpc>
            </a:pPr>
            <a:r>
              <a:rPr lang="tr-TR" altLang="tr-TR" dirty="0"/>
              <a:t>Diğer insanların tepkilerinden olduğu kadar kendi hareketlerimizden de geri besleme alırız.</a:t>
            </a:r>
          </a:p>
          <a:p>
            <a:pPr eaLnBrk="1" hangingPunct="1">
              <a:lnSpc>
                <a:spcPct val="90000"/>
              </a:lnSpc>
            </a:pPr>
            <a:r>
              <a:rPr lang="tr-TR" altLang="tr-TR" dirty="0"/>
              <a:t>Duygularımızdan olduğu gibi düşüncelerimizden de etkileniriz.</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AutoShape 2">
            <a:extLst>
              <a:ext uri="{FF2B5EF4-FFF2-40B4-BE49-F238E27FC236}">
                <a16:creationId xmlns:a16="http://schemas.microsoft.com/office/drawing/2014/main" xmlns="" id="{067A3AFE-8379-4D4B-9CC6-91B6A084B911}"/>
              </a:ext>
            </a:extLst>
          </p:cNvPr>
          <p:cNvSpPr>
            <a:spLocks noGrp="1" noChangeArrowheads="1"/>
          </p:cNvSpPr>
          <p:nvPr>
            <p:ph type="title"/>
          </p:nvPr>
        </p:nvSpPr>
        <p:spPr/>
        <p:txBody>
          <a:bodyPr/>
          <a:lstStyle/>
          <a:p>
            <a:pPr eaLnBrk="1" hangingPunct="1"/>
            <a:r>
              <a:rPr lang="tr-TR" altLang="tr-TR"/>
              <a:t>Sosyal beceri olarak iletişim</a:t>
            </a:r>
          </a:p>
        </p:txBody>
      </p:sp>
      <p:sp>
        <p:nvSpPr>
          <p:cNvPr id="17410" name="Rectangle 3">
            <a:extLst>
              <a:ext uri="{FF2B5EF4-FFF2-40B4-BE49-F238E27FC236}">
                <a16:creationId xmlns:a16="http://schemas.microsoft.com/office/drawing/2014/main" xmlns="" id="{97BB71A8-6E2A-F342-AEA5-E826E46E7C41}"/>
              </a:ext>
            </a:extLst>
          </p:cNvPr>
          <p:cNvSpPr>
            <a:spLocks noGrp="1" noChangeArrowheads="1"/>
          </p:cNvSpPr>
          <p:nvPr>
            <p:ph type="body" idx="1"/>
          </p:nvPr>
        </p:nvSpPr>
        <p:spPr/>
        <p:txBody>
          <a:bodyPr/>
          <a:lstStyle/>
          <a:p>
            <a:pPr eaLnBrk="1" hangingPunct="1"/>
            <a:r>
              <a:rPr lang="tr-TR" altLang="tr-TR" sz="2400"/>
              <a:t>Bu modele göre, sosyal durumlarda nasıl davranacağımızı öğreniriz. Deneyimler ediniriz. Zor durumlarla baş ederken bu deneyimlerimizden yola çıkarız.</a:t>
            </a:r>
          </a:p>
          <a:p>
            <a:pPr eaLnBrk="1" hangingPunct="1"/>
            <a:r>
              <a:rPr lang="tr-TR" altLang="tr-TR" sz="2400">
                <a:solidFill>
                  <a:schemeClr val="folHlink"/>
                </a:solidFill>
              </a:rPr>
              <a:t>Bir zamanlar başarması güç olan ama şimdi daha kolay başa çıktığımız durumlar vardır. </a:t>
            </a:r>
          </a:p>
          <a:p>
            <a:pPr eaLnBrk="1" hangingPunct="1"/>
            <a:r>
              <a:rPr lang="tr-TR" altLang="tr-TR" sz="2400"/>
              <a:t>Problemleri ve güçlükleri analiz etmede kullanabiliriz. İnsanların sosyal davranışlarındaki güçlükleri beceri modelini kullanarak açıklayabiliriz.</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İçerik Yer Tutucusu 2">
            <a:extLst>
              <a:ext uri="{FF2B5EF4-FFF2-40B4-BE49-F238E27FC236}">
                <a16:creationId xmlns:a16="http://schemas.microsoft.com/office/drawing/2014/main" xmlns="" id="{C9E584BC-5FFB-9149-80D8-656C8523A089}"/>
              </a:ext>
            </a:extLst>
          </p:cNvPr>
          <p:cNvSpPr>
            <a:spLocks noGrp="1" noChangeArrowheads="1"/>
          </p:cNvSpPr>
          <p:nvPr>
            <p:ph idx="1"/>
          </p:nvPr>
        </p:nvSpPr>
        <p:spPr>
          <a:xfrm>
            <a:off x="2495550" y="2206487"/>
            <a:ext cx="7772400" cy="4100652"/>
          </a:xfrm>
        </p:spPr>
        <p:txBody>
          <a:bodyPr/>
          <a:lstStyle/>
          <a:p>
            <a:pPr eaLnBrk="1" hangingPunct="1"/>
            <a:r>
              <a:rPr lang="tr-TR" altLang="tr-TR" sz="2400" dirty="0"/>
              <a:t>Sosyal beceriler öğrenilebilir, öğretilebilir; ancak motor beceriler gibi değil. Daha</a:t>
            </a:r>
            <a:r>
              <a:rPr lang="tr-TR" altLang="tr-TR" sz="2400" b="1" dirty="0"/>
              <a:t> karmaşık</a:t>
            </a:r>
            <a:r>
              <a:rPr lang="tr-TR" altLang="tr-TR" sz="2400" dirty="0"/>
              <a:t>tır. Sosyal becerilerin bileşenleri olan davranışları tam olarak belirlemek zordur.</a:t>
            </a:r>
          </a:p>
          <a:p>
            <a:pPr lvl="1" eaLnBrk="1" hangingPunct="1"/>
            <a:endParaRPr lang="tr-TR" altLang="tr-TR" dirty="0"/>
          </a:p>
        </p:txBody>
      </p:sp>
      <p:sp>
        <p:nvSpPr>
          <p:cNvPr id="58370" name="Slayt Numarası Yer Tutucusu 3">
            <a:extLst>
              <a:ext uri="{FF2B5EF4-FFF2-40B4-BE49-F238E27FC236}">
                <a16:creationId xmlns:a16="http://schemas.microsoft.com/office/drawing/2014/main" xmlns="" id="{B2C76E31-9B88-0247-B8B9-5D2133D7C56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B49030D-0671-BE48-B598-79EA090A02CC}" type="slidenum">
              <a:rPr lang="tr-TR" altLang="tr-TR">
                <a:solidFill>
                  <a:schemeClr val="bg1"/>
                </a:solidFill>
              </a:rPr>
              <a:pPr/>
              <a:t>24</a:t>
            </a:fld>
            <a:endParaRPr lang="tr-TR" altLang="tr-TR">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25E47DA-3A7C-1643-B095-F90570341D7A}"/>
              </a:ext>
            </a:extLst>
          </p:cNvPr>
          <p:cNvSpPr>
            <a:spLocks noGrp="1"/>
          </p:cNvSpPr>
          <p:nvPr>
            <p:ph type="title"/>
          </p:nvPr>
        </p:nvSpPr>
        <p:spPr/>
        <p:txBody>
          <a:bodyPr>
            <a:normAutofit/>
          </a:bodyPr>
          <a:lstStyle/>
          <a:p>
            <a:pPr eaLnBrk="1" hangingPunct="1">
              <a:defRPr/>
            </a:pPr>
            <a:r>
              <a:rPr lang="tr-TR" dirty="0"/>
              <a:t>Sosyal becerileri motor becerilerden ayıran özellikler:</a:t>
            </a:r>
          </a:p>
        </p:txBody>
      </p:sp>
      <p:sp>
        <p:nvSpPr>
          <p:cNvPr id="3" name="İçerik Yer Tutucusu 2">
            <a:extLst>
              <a:ext uri="{FF2B5EF4-FFF2-40B4-BE49-F238E27FC236}">
                <a16:creationId xmlns:a16="http://schemas.microsoft.com/office/drawing/2014/main" xmlns="" id="{E5AFA447-A30A-DD4B-839F-922E8D81D587}"/>
              </a:ext>
            </a:extLst>
          </p:cNvPr>
          <p:cNvSpPr>
            <a:spLocks noGrp="1"/>
          </p:cNvSpPr>
          <p:nvPr>
            <p:ph idx="1"/>
          </p:nvPr>
        </p:nvSpPr>
        <p:spPr>
          <a:xfrm>
            <a:off x="1212573" y="2276060"/>
            <a:ext cx="9819861" cy="4177127"/>
          </a:xfrm>
        </p:spPr>
        <p:txBody>
          <a:bodyPr>
            <a:normAutofit lnSpcReduction="10000"/>
          </a:bodyPr>
          <a:lstStyle/>
          <a:p>
            <a:pPr lvl="1" eaLnBrk="1" hangingPunct="1">
              <a:defRPr/>
            </a:pPr>
            <a:r>
              <a:rPr lang="tr-TR" sz="2800" dirty="0"/>
              <a:t>Diğer insanların </a:t>
            </a:r>
            <a:r>
              <a:rPr lang="tr-TR" sz="2800" b="1" dirty="0"/>
              <a:t>amaçları</a:t>
            </a:r>
            <a:r>
              <a:rPr lang="tr-TR" sz="2800" dirty="0"/>
              <a:t>.</a:t>
            </a:r>
          </a:p>
          <a:p>
            <a:pPr lvl="1" eaLnBrk="1" hangingPunct="1">
              <a:defRPr/>
            </a:pPr>
            <a:r>
              <a:rPr lang="tr-TR" sz="2800" b="1" dirty="0"/>
              <a:t>Duyguların önemi: </a:t>
            </a:r>
            <a:r>
              <a:rPr lang="tr-TR" sz="2800" dirty="0"/>
              <a:t>karşınızdakinin duygularını, tepkilerini tahmin edemezsiniz.</a:t>
            </a:r>
          </a:p>
          <a:p>
            <a:pPr lvl="1" eaLnBrk="1" hangingPunct="1">
              <a:defRPr/>
            </a:pPr>
            <a:r>
              <a:rPr lang="tr-TR" sz="2800" b="1" dirty="0"/>
              <a:t>Meta-algı</a:t>
            </a:r>
            <a:r>
              <a:rPr lang="tr-TR" sz="2800" dirty="0"/>
              <a:t>: kendimizi, diğerlerinin bizi nasıl algıladığı hakkındaki yargımıza göre algılama. Diğer insanların bizim hakkımızda ne düşündüğü konusundaki algımız, davranışlarımızı yeniden şekillendirmemizi sağlayabilir.</a:t>
            </a:r>
          </a:p>
          <a:p>
            <a:pPr lvl="1" eaLnBrk="1" hangingPunct="1">
              <a:defRPr/>
            </a:pPr>
            <a:r>
              <a:rPr lang="tr-TR" sz="2800" b="1" dirty="0"/>
              <a:t>Durum ve kişisel unsurlar: </a:t>
            </a:r>
            <a:r>
              <a:rPr lang="tr-TR" sz="2800" dirty="0"/>
              <a:t>İletişimde olduğumuz diğer insanlar ve içinde bulunduğumuz </a:t>
            </a:r>
            <a:r>
              <a:rPr lang="tr-TR" sz="2800" b="1" dirty="0"/>
              <a:t>durumla</a:t>
            </a:r>
            <a:r>
              <a:rPr lang="tr-TR" sz="2800" dirty="0"/>
              <a:t> ilgili yargılarımız. </a:t>
            </a:r>
          </a:p>
        </p:txBody>
      </p:sp>
      <p:sp>
        <p:nvSpPr>
          <p:cNvPr id="59395" name="Slayt Numarası Yer Tutucusu 3">
            <a:extLst>
              <a:ext uri="{FF2B5EF4-FFF2-40B4-BE49-F238E27FC236}">
                <a16:creationId xmlns:a16="http://schemas.microsoft.com/office/drawing/2014/main" xmlns="" id="{0F143844-9176-FE41-95D0-BDED26CB652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CF471D4-2F4B-B442-B05D-3BE00480C6AE}" type="slidenum">
              <a:rPr lang="tr-TR" altLang="tr-TR">
                <a:solidFill>
                  <a:schemeClr val="bg1"/>
                </a:solidFill>
              </a:rPr>
              <a:pPr/>
              <a:t>25</a:t>
            </a:fld>
            <a:endParaRPr lang="tr-TR" altLang="tr-TR">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Unvan 1">
            <a:extLst>
              <a:ext uri="{FF2B5EF4-FFF2-40B4-BE49-F238E27FC236}">
                <a16:creationId xmlns:a16="http://schemas.microsoft.com/office/drawing/2014/main" xmlns="" id="{9DED78A7-5FAE-EB44-A2A8-223FD11D0904}"/>
              </a:ext>
            </a:extLst>
          </p:cNvPr>
          <p:cNvSpPr>
            <a:spLocks noGrp="1" noChangeArrowheads="1"/>
          </p:cNvSpPr>
          <p:nvPr>
            <p:ph type="title"/>
          </p:nvPr>
        </p:nvSpPr>
        <p:spPr/>
        <p:txBody>
          <a:bodyPr/>
          <a:lstStyle/>
          <a:p>
            <a:pPr eaLnBrk="1" hangingPunct="1"/>
            <a:r>
              <a:rPr lang="tr-TR" altLang="tr-TR"/>
              <a:t>İletişim becerilerinin unsurları</a:t>
            </a:r>
          </a:p>
        </p:txBody>
      </p:sp>
      <p:sp>
        <p:nvSpPr>
          <p:cNvPr id="3" name="İçerik Yer Tutucusu 2">
            <a:extLst>
              <a:ext uri="{FF2B5EF4-FFF2-40B4-BE49-F238E27FC236}">
                <a16:creationId xmlns:a16="http://schemas.microsoft.com/office/drawing/2014/main" xmlns="" id="{4A72B3AC-816A-6E4D-BBFF-91C9CC5B6E22}"/>
              </a:ext>
            </a:extLst>
          </p:cNvPr>
          <p:cNvSpPr>
            <a:spLocks noGrp="1"/>
          </p:cNvSpPr>
          <p:nvPr>
            <p:ph idx="1"/>
          </p:nvPr>
        </p:nvSpPr>
        <p:spPr/>
        <p:txBody>
          <a:bodyPr>
            <a:noAutofit/>
          </a:bodyPr>
          <a:lstStyle/>
          <a:p>
            <a:pPr eaLnBrk="1" hangingPunct="1">
              <a:defRPr/>
            </a:pPr>
            <a:r>
              <a:rPr lang="tr-TR" sz="1600" dirty="0"/>
              <a:t>Sözsüz iletişim</a:t>
            </a:r>
          </a:p>
          <a:p>
            <a:pPr eaLnBrk="1" hangingPunct="1">
              <a:defRPr/>
            </a:pPr>
            <a:r>
              <a:rPr lang="tr-TR" sz="1600" dirty="0"/>
              <a:t>Destekleme (dinlediğini belli eden işaretler)</a:t>
            </a:r>
          </a:p>
          <a:p>
            <a:pPr eaLnBrk="1" hangingPunct="1">
              <a:defRPr/>
            </a:pPr>
            <a:r>
              <a:rPr lang="tr-TR" sz="1600" dirty="0"/>
              <a:t>Soru sorma</a:t>
            </a:r>
          </a:p>
          <a:p>
            <a:pPr eaLnBrk="1" hangingPunct="1">
              <a:defRPr/>
            </a:pPr>
            <a:r>
              <a:rPr lang="tr-TR" sz="1600" dirty="0"/>
              <a:t>Yansı(t)</a:t>
            </a:r>
            <a:r>
              <a:rPr lang="tr-TR" sz="1600" dirty="0" err="1"/>
              <a:t>ma</a:t>
            </a:r>
            <a:endParaRPr lang="tr-TR" sz="1600" dirty="0"/>
          </a:p>
          <a:p>
            <a:pPr eaLnBrk="1" hangingPunct="1">
              <a:defRPr/>
            </a:pPr>
            <a:r>
              <a:rPr lang="tr-TR" sz="1600" dirty="0"/>
              <a:t>Açılış ve kapanış</a:t>
            </a:r>
          </a:p>
          <a:p>
            <a:pPr eaLnBrk="1" hangingPunct="1">
              <a:defRPr/>
            </a:pPr>
            <a:r>
              <a:rPr lang="tr-TR" sz="1600" dirty="0"/>
              <a:t>Açıklama</a:t>
            </a:r>
          </a:p>
          <a:p>
            <a:pPr eaLnBrk="1" hangingPunct="1">
              <a:defRPr/>
            </a:pPr>
            <a:r>
              <a:rPr lang="tr-TR" sz="1600" dirty="0"/>
              <a:t>Dinleme</a:t>
            </a:r>
          </a:p>
          <a:p>
            <a:pPr lvl="1" eaLnBrk="1" hangingPunct="1">
              <a:defRPr/>
            </a:pPr>
            <a:r>
              <a:rPr lang="tr-TR" sz="1600" dirty="0"/>
              <a:t>Kendini açma</a:t>
            </a:r>
          </a:p>
          <a:p>
            <a:pPr lvl="1" eaLnBrk="1" hangingPunct="1">
              <a:defRPr/>
            </a:pPr>
            <a:r>
              <a:rPr lang="tr-TR" sz="1600" dirty="0"/>
              <a:t>Etkileme</a:t>
            </a:r>
          </a:p>
          <a:p>
            <a:pPr lvl="1" eaLnBrk="1" hangingPunct="1">
              <a:defRPr/>
            </a:pPr>
            <a:r>
              <a:rPr lang="tr-TR" sz="1600" dirty="0"/>
              <a:t>İddia etme</a:t>
            </a:r>
          </a:p>
          <a:p>
            <a:pPr lvl="1" eaLnBrk="1" hangingPunct="1">
              <a:defRPr/>
            </a:pPr>
            <a:r>
              <a:rPr lang="tr-TR" sz="1600" dirty="0"/>
              <a:t>Grup etkileşimi</a:t>
            </a:r>
          </a:p>
          <a:p>
            <a:pPr lvl="1" eaLnBrk="1" hangingPunct="1">
              <a:defRPr/>
            </a:pPr>
            <a:r>
              <a:rPr lang="tr-TR" sz="1600" dirty="0"/>
              <a:t>Liderlik</a:t>
            </a:r>
          </a:p>
        </p:txBody>
      </p:sp>
      <p:sp>
        <p:nvSpPr>
          <p:cNvPr id="60419" name="Slayt Numarası Yer Tutucusu 3">
            <a:extLst>
              <a:ext uri="{FF2B5EF4-FFF2-40B4-BE49-F238E27FC236}">
                <a16:creationId xmlns:a16="http://schemas.microsoft.com/office/drawing/2014/main" xmlns="" id="{D25CA627-EEC6-F045-BACE-0FD883338F8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EA4F669-290D-5A4F-8FBB-E91DDE9CB3A0}" type="slidenum">
              <a:rPr lang="tr-TR" altLang="tr-TR">
                <a:solidFill>
                  <a:schemeClr val="bg1"/>
                </a:solidFill>
              </a:rPr>
              <a:pPr/>
              <a:t>26</a:t>
            </a:fld>
            <a:endParaRPr lang="tr-TR" altLang="tr-TR">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Unvan 1">
            <a:extLst>
              <a:ext uri="{FF2B5EF4-FFF2-40B4-BE49-F238E27FC236}">
                <a16:creationId xmlns:a16="http://schemas.microsoft.com/office/drawing/2014/main" xmlns="" id="{7AC8CFA2-FAF7-2B48-A54F-AA6960908EB6}"/>
              </a:ext>
            </a:extLst>
          </p:cNvPr>
          <p:cNvSpPr>
            <a:spLocks noGrp="1" noChangeArrowheads="1"/>
          </p:cNvSpPr>
          <p:nvPr>
            <p:ph type="title"/>
          </p:nvPr>
        </p:nvSpPr>
        <p:spPr/>
        <p:txBody>
          <a:bodyPr/>
          <a:lstStyle/>
          <a:p>
            <a:pPr eaLnBrk="1" hangingPunct="1"/>
            <a:endParaRPr lang="tr-TR" altLang="tr-TR"/>
          </a:p>
        </p:txBody>
      </p:sp>
      <p:sp>
        <p:nvSpPr>
          <p:cNvPr id="3" name="İçerik Yer Tutucusu 2">
            <a:extLst>
              <a:ext uri="{FF2B5EF4-FFF2-40B4-BE49-F238E27FC236}">
                <a16:creationId xmlns:a16="http://schemas.microsoft.com/office/drawing/2014/main" xmlns="" id="{8D753587-1922-DF41-ABE5-EAE7B39B6617}"/>
              </a:ext>
            </a:extLst>
          </p:cNvPr>
          <p:cNvSpPr>
            <a:spLocks noGrp="1"/>
          </p:cNvSpPr>
          <p:nvPr>
            <p:ph idx="1"/>
          </p:nvPr>
        </p:nvSpPr>
        <p:spPr/>
        <p:txBody>
          <a:bodyPr>
            <a:normAutofit/>
          </a:bodyPr>
          <a:lstStyle/>
          <a:p>
            <a:pPr eaLnBrk="1" hangingPunct="1">
              <a:defRPr/>
            </a:pPr>
            <a:r>
              <a:rPr lang="tr-TR" sz="3200" b="1" dirty="0"/>
              <a:t>Soru sorma: </a:t>
            </a:r>
            <a:r>
              <a:rPr lang="tr-TR" sz="3200" dirty="0"/>
              <a:t>açık uçlu veya kapalı uçlu… niyeti ne? Konuşmayı yönlendirmeyi mi, açıklayıcı olmayı mı amaçlıyor?</a:t>
            </a:r>
          </a:p>
          <a:p>
            <a:pPr eaLnBrk="1" hangingPunct="1">
              <a:defRPr/>
            </a:pPr>
            <a:r>
              <a:rPr lang="tr-TR" sz="3200" b="1" dirty="0"/>
              <a:t>Yansıma: </a:t>
            </a:r>
            <a:r>
              <a:rPr lang="tr-TR" sz="3200" dirty="0"/>
              <a:t>Konuşan kişinin ne söylediğinin geri bildirimidir. </a:t>
            </a:r>
            <a:r>
              <a:rPr lang="tr-TR" sz="3200" dirty="0" err="1"/>
              <a:t>Ayrıntılandırmak</a:t>
            </a:r>
            <a:r>
              <a:rPr lang="tr-TR" sz="3200" dirty="0"/>
              <a:t> ve konuyu geliştirmek için kullanılabilir.</a:t>
            </a:r>
          </a:p>
        </p:txBody>
      </p:sp>
      <p:sp>
        <p:nvSpPr>
          <p:cNvPr id="61443" name="Slayt Numarası Yer Tutucusu 3">
            <a:extLst>
              <a:ext uri="{FF2B5EF4-FFF2-40B4-BE49-F238E27FC236}">
                <a16:creationId xmlns:a16="http://schemas.microsoft.com/office/drawing/2014/main" xmlns="" id="{3BD9CFFD-C10E-2944-AEA0-548B3804B0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4A9928E-DDFF-F744-BAE0-755C6C5023DF}" type="slidenum">
              <a:rPr lang="tr-TR" altLang="tr-TR">
                <a:solidFill>
                  <a:schemeClr val="bg1"/>
                </a:solidFill>
              </a:rPr>
              <a:pPr/>
              <a:t>27</a:t>
            </a:fld>
            <a:endParaRPr lang="tr-TR" altLang="tr-TR">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Unvan 1">
            <a:extLst>
              <a:ext uri="{FF2B5EF4-FFF2-40B4-BE49-F238E27FC236}">
                <a16:creationId xmlns:a16="http://schemas.microsoft.com/office/drawing/2014/main" xmlns="" id="{CAD03EE2-5541-1C40-BEB2-2EA271E4DDE3}"/>
              </a:ext>
            </a:extLst>
          </p:cNvPr>
          <p:cNvSpPr>
            <a:spLocks noGrp="1" noChangeArrowheads="1"/>
          </p:cNvSpPr>
          <p:nvPr>
            <p:ph type="title"/>
          </p:nvPr>
        </p:nvSpPr>
        <p:spPr/>
        <p:txBody>
          <a:bodyPr/>
          <a:lstStyle/>
          <a:p>
            <a:pPr eaLnBrk="1" hangingPunct="1"/>
            <a:r>
              <a:rPr lang="tr-TR" altLang="tr-TR"/>
              <a:t>yansıma</a:t>
            </a:r>
          </a:p>
        </p:txBody>
      </p:sp>
      <p:sp>
        <p:nvSpPr>
          <p:cNvPr id="3" name="İçerik Yer Tutucusu 2">
            <a:extLst>
              <a:ext uri="{FF2B5EF4-FFF2-40B4-BE49-F238E27FC236}">
                <a16:creationId xmlns:a16="http://schemas.microsoft.com/office/drawing/2014/main" xmlns="" id="{A084FCCD-C3F0-1A48-8B8D-F5F48155E7BC}"/>
              </a:ext>
            </a:extLst>
          </p:cNvPr>
          <p:cNvSpPr>
            <a:spLocks noGrp="1"/>
          </p:cNvSpPr>
          <p:nvPr>
            <p:ph idx="1"/>
          </p:nvPr>
        </p:nvSpPr>
        <p:spPr/>
        <p:txBody>
          <a:bodyPr>
            <a:normAutofit lnSpcReduction="10000"/>
          </a:bodyPr>
          <a:lstStyle/>
          <a:p>
            <a:pPr marL="624078" lvl="1" indent="-514350">
              <a:buClr>
                <a:schemeClr val="accent3"/>
              </a:buClr>
              <a:buFontTx/>
              <a:buAutoNum type="alphaLcPeriod"/>
              <a:defRPr/>
            </a:pPr>
            <a:r>
              <a:rPr lang="tr-TR" sz="2800" b="1" dirty="0"/>
              <a:t>Anahtar kelimeler: </a:t>
            </a:r>
            <a:r>
              <a:rPr lang="tr-TR" sz="2800" dirty="0"/>
              <a:t>Konuşmacıyı daha fazlasını söylemeye cesaretlendirecek anahtar kelimeler kullanılır.</a:t>
            </a:r>
          </a:p>
          <a:p>
            <a:pPr marL="374904" lvl="2" indent="0">
              <a:buClr>
                <a:schemeClr val="accent3"/>
              </a:buClr>
              <a:buNone/>
              <a:defRPr/>
            </a:pPr>
            <a:r>
              <a:rPr lang="tr-TR" sz="2400" dirty="0"/>
              <a:t>	–Dün öğlen oldukça erken kalktım.</a:t>
            </a:r>
          </a:p>
          <a:p>
            <a:pPr marL="374904" lvl="2" indent="0">
              <a:buClr>
                <a:schemeClr val="accent3"/>
              </a:buClr>
              <a:buNone/>
              <a:defRPr/>
            </a:pPr>
            <a:r>
              <a:rPr lang="tr-TR" sz="2400" dirty="0"/>
              <a:t>	</a:t>
            </a:r>
            <a:r>
              <a:rPr lang="tr-TR" sz="2400" u="sng" dirty="0"/>
              <a:t>- Erken?</a:t>
            </a:r>
          </a:p>
          <a:p>
            <a:pPr marL="374904" lvl="2" indent="0">
              <a:buClr>
                <a:schemeClr val="accent3"/>
              </a:buClr>
              <a:buNone/>
              <a:defRPr/>
            </a:pPr>
            <a:r>
              <a:rPr lang="tr-TR" sz="2400" dirty="0"/>
              <a:t>	- Evet, gece vardiyasında çalıştığım için her zaman öğleden sonra 2’ye kadar uyurum. Dün 12’de kalktım.</a:t>
            </a:r>
          </a:p>
          <a:p>
            <a:pPr marL="624078" lvl="1" indent="-514350">
              <a:buClr>
                <a:schemeClr val="accent3"/>
              </a:buClr>
              <a:buFontTx/>
              <a:buAutoNum type="alphaLcPeriod"/>
              <a:defRPr/>
            </a:pPr>
            <a:r>
              <a:rPr lang="tr-TR" sz="2800" b="1" dirty="0"/>
              <a:t>Başka sözcüklerle açıklama</a:t>
            </a:r>
            <a:r>
              <a:rPr lang="tr-TR" sz="2800" dirty="0"/>
              <a:t>: Dinleyicinin duyduklarını kendi sözcükleriyle özetlemesi.</a:t>
            </a:r>
          </a:p>
          <a:p>
            <a:pPr marL="374904" lvl="2" indent="0">
              <a:buClr>
                <a:schemeClr val="accent3"/>
              </a:buClr>
              <a:buNone/>
              <a:defRPr/>
            </a:pPr>
            <a:r>
              <a:rPr lang="tr-TR" sz="2400" dirty="0"/>
              <a:t>	-Demek öğlene kadar uyudun.</a:t>
            </a:r>
          </a:p>
          <a:p>
            <a:pPr marL="109728" indent="0">
              <a:buNone/>
              <a:defRPr/>
            </a:pPr>
            <a:endParaRPr lang="tr-TR" dirty="0"/>
          </a:p>
        </p:txBody>
      </p:sp>
      <p:sp>
        <p:nvSpPr>
          <p:cNvPr id="62467" name="Slayt Numarası Yer Tutucusu 3">
            <a:extLst>
              <a:ext uri="{FF2B5EF4-FFF2-40B4-BE49-F238E27FC236}">
                <a16:creationId xmlns:a16="http://schemas.microsoft.com/office/drawing/2014/main" xmlns="" id="{565C71F7-ED59-974C-8920-515D4A94C75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14D6627-CAE1-3340-BFCB-50039E78A4D7}" type="slidenum">
              <a:rPr lang="tr-TR" altLang="tr-TR">
                <a:solidFill>
                  <a:schemeClr val="bg1"/>
                </a:solidFill>
              </a:rPr>
              <a:pPr/>
              <a:t>28</a:t>
            </a:fld>
            <a:endParaRPr lang="tr-TR" altLang="tr-TR">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Unvan 1">
            <a:extLst>
              <a:ext uri="{FF2B5EF4-FFF2-40B4-BE49-F238E27FC236}">
                <a16:creationId xmlns:a16="http://schemas.microsoft.com/office/drawing/2014/main" xmlns="" id="{66B0B96C-1C24-8143-B288-751B799F8E11}"/>
              </a:ext>
            </a:extLst>
          </p:cNvPr>
          <p:cNvSpPr>
            <a:spLocks noGrp="1" noChangeArrowheads="1"/>
          </p:cNvSpPr>
          <p:nvPr>
            <p:ph type="title"/>
          </p:nvPr>
        </p:nvSpPr>
        <p:spPr/>
        <p:txBody>
          <a:bodyPr/>
          <a:lstStyle/>
          <a:p>
            <a:pPr eaLnBrk="1" hangingPunct="1"/>
            <a:endParaRPr lang="tr-TR" altLang="tr-TR"/>
          </a:p>
        </p:txBody>
      </p:sp>
      <p:sp>
        <p:nvSpPr>
          <p:cNvPr id="63490" name="İçerik Yer Tutucusu 2">
            <a:extLst>
              <a:ext uri="{FF2B5EF4-FFF2-40B4-BE49-F238E27FC236}">
                <a16:creationId xmlns:a16="http://schemas.microsoft.com/office/drawing/2014/main" xmlns="" id="{179AB1BE-B4EF-EB4D-B0CA-FCF000BB1437}"/>
              </a:ext>
            </a:extLst>
          </p:cNvPr>
          <p:cNvSpPr>
            <a:spLocks noGrp="1" noChangeArrowheads="1"/>
          </p:cNvSpPr>
          <p:nvPr>
            <p:ph idx="1"/>
          </p:nvPr>
        </p:nvSpPr>
        <p:spPr/>
        <p:txBody>
          <a:bodyPr/>
          <a:lstStyle/>
          <a:p>
            <a:pPr marL="411163" lvl="1" indent="0">
              <a:buNone/>
            </a:pPr>
            <a:r>
              <a:rPr lang="tr-TR" altLang="tr-TR" sz="2800"/>
              <a:t>c. </a:t>
            </a:r>
            <a:r>
              <a:rPr lang="tr-TR" altLang="tr-TR" sz="2800" b="1"/>
              <a:t>Duyguları yansıtma. </a:t>
            </a:r>
            <a:r>
              <a:rPr lang="tr-TR" altLang="tr-TR" sz="2800"/>
              <a:t>Dinleyicinin konuşmacının konuşma biçiminde gizlenen  duyguları belirlemesi. Böylece onun duygularını açmasını sağlar.</a:t>
            </a:r>
          </a:p>
          <a:p>
            <a:pPr marL="411163" lvl="1" indent="0">
              <a:buNone/>
            </a:pPr>
            <a:endParaRPr lang="tr-TR" altLang="tr-TR" sz="2800"/>
          </a:p>
          <a:p>
            <a:pPr marL="411163" lvl="1" indent="0">
              <a:buNone/>
            </a:pPr>
            <a:r>
              <a:rPr lang="tr-TR" altLang="tr-TR" sz="2800"/>
              <a:t>- Sesinden bundan çok memnun olmadığın anlaşılıyor.</a:t>
            </a:r>
          </a:p>
        </p:txBody>
      </p:sp>
      <p:sp>
        <p:nvSpPr>
          <p:cNvPr id="63491" name="Slayt Numarası Yer Tutucusu 3">
            <a:extLst>
              <a:ext uri="{FF2B5EF4-FFF2-40B4-BE49-F238E27FC236}">
                <a16:creationId xmlns:a16="http://schemas.microsoft.com/office/drawing/2014/main" xmlns="" id="{1D8B0597-79AD-A546-8736-7CC1E5F3B80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3659F32-4C32-C94A-88E8-C16174506986}" type="slidenum">
              <a:rPr lang="tr-TR" altLang="tr-TR">
                <a:solidFill>
                  <a:schemeClr val="bg1"/>
                </a:solidFill>
              </a:rPr>
              <a:pPr/>
              <a:t>29</a:t>
            </a:fld>
            <a:endParaRPr lang="tr-TR" altLang="tr-TR">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400" dirty="0">
                <a:solidFill>
                  <a:srgbClr val="000000"/>
                </a:solidFill>
                <a:latin typeface="Times New Roman"/>
                <a:ea typeface="Times New Roman"/>
              </a:rPr>
              <a:t/>
            </a:r>
            <a:br>
              <a:rPr lang="tr-TR" sz="2400" dirty="0">
                <a:solidFill>
                  <a:srgbClr val="000000"/>
                </a:solidFill>
                <a:latin typeface="Times New Roman"/>
                <a:ea typeface="Times New Roman"/>
              </a:rPr>
            </a:br>
            <a:endParaRPr lang="tr-TR" sz="2400" dirty="0"/>
          </a:p>
        </p:txBody>
      </p:sp>
      <p:sp>
        <p:nvSpPr>
          <p:cNvPr id="4" name="3 İçerik Yer Tutucusu"/>
          <p:cNvSpPr>
            <a:spLocks noGrp="1"/>
          </p:cNvSpPr>
          <p:nvPr>
            <p:ph idx="1"/>
          </p:nvPr>
        </p:nvSpPr>
        <p:spPr/>
        <p:txBody>
          <a:bodyPr>
            <a:normAutofit/>
          </a:bodyPr>
          <a:lstStyle/>
          <a:p>
            <a:pPr marL="45720" indent="0">
              <a:lnSpc>
                <a:spcPct val="100000"/>
              </a:lnSpc>
              <a:buNone/>
            </a:pPr>
            <a:r>
              <a:rPr lang="tr-TR" sz="2400" dirty="0">
                <a:solidFill>
                  <a:srgbClr val="000000"/>
                </a:solidFill>
                <a:latin typeface="+mj-lt"/>
                <a:ea typeface="Times New Roman"/>
              </a:rPr>
              <a:t/>
            </a:r>
            <a:br>
              <a:rPr lang="tr-TR" sz="2400" dirty="0">
                <a:solidFill>
                  <a:srgbClr val="000000"/>
                </a:solidFill>
                <a:latin typeface="+mj-lt"/>
                <a:ea typeface="Times New Roman"/>
              </a:rPr>
            </a:br>
            <a:r>
              <a:rPr lang="tr-TR" sz="2800" dirty="0">
                <a:solidFill>
                  <a:srgbClr val="000000"/>
                </a:solidFill>
                <a:latin typeface="+mj-lt"/>
                <a:ea typeface="Times New Roman"/>
              </a:rPr>
              <a:t>Bu nedenle iletişimi içinde gerçekleştiği toplumsal </a:t>
            </a:r>
            <a:r>
              <a:rPr lang="tr-TR" sz="2800" b="1" dirty="0">
                <a:solidFill>
                  <a:srgbClr val="000000"/>
                </a:solidFill>
                <a:latin typeface="+mj-lt"/>
                <a:ea typeface="Times New Roman"/>
              </a:rPr>
              <a:t>bağlam</a:t>
            </a:r>
            <a:r>
              <a:rPr lang="tr-TR" sz="2800" dirty="0">
                <a:solidFill>
                  <a:srgbClr val="000000"/>
                </a:solidFill>
                <a:latin typeface="+mj-lt"/>
                <a:ea typeface="Times New Roman"/>
              </a:rPr>
              <a:t> içinde değerlendiririz. </a:t>
            </a:r>
            <a:br>
              <a:rPr lang="tr-TR" sz="2800" dirty="0">
                <a:solidFill>
                  <a:srgbClr val="000000"/>
                </a:solidFill>
                <a:latin typeface="+mj-lt"/>
                <a:ea typeface="Times New Roman"/>
              </a:rPr>
            </a:br>
            <a:r>
              <a:rPr lang="tr-TR" sz="2800" dirty="0">
                <a:solidFill>
                  <a:srgbClr val="000000"/>
                </a:solidFill>
                <a:latin typeface="+mj-lt"/>
                <a:ea typeface="Times New Roman"/>
              </a:rPr>
              <a:t>İçine doğduğumuz toplumun kendiliğinden mevcut toplumsal, kültürel, ekonomik koşulları, paylaştığımız kültürün öğeleri, kuralları ve kodları bizim iletişimimizi de şekillendirir. </a:t>
            </a:r>
            <a:endParaRPr lang="tr-TR" sz="2800" dirty="0">
              <a:latin typeface="+mj-lt"/>
            </a:endParaRPr>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3</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1747295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Unvan 1">
            <a:extLst>
              <a:ext uri="{FF2B5EF4-FFF2-40B4-BE49-F238E27FC236}">
                <a16:creationId xmlns:a16="http://schemas.microsoft.com/office/drawing/2014/main" xmlns="" id="{EF3E15ED-2A57-3444-BFF2-3578B79F4351}"/>
              </a:ext>
            </a:extLst>
          </p:cNvPr>
          <p:cNvSpPr>
            <a:spLocks noGrp="1" noChangeArrowheads="1"/>
          </p:cNvSpPr>
          <p:nvPr>
            <p:ph type="title"/>
          </p:nvPr>
        </p:nvSpPr>
        <p:spPr/>
        <p:txBody>
          <a:bodyPr/>
          <a:lstStyle/>
          <a:p>
            <a:pPr eaLnBrk="1" hangingPunct="1"/>
            <a:r>
              <a:rPr lang="tr-TR" altLang="tr-TR"/>
              <a:t>Açılış ve kapanış</a:t>
            </a:r>
          </a:p>
        </p:txBody>
      </p:sp>
      <p:sp>
        <p:nvSpPr>
          <p:cNvPr id="3" name="İçerik Yer Tutucusu 2">
            <a:extLst>
              <a:ext uri="{FF2B5EF4-FFF2-40B4-BE49-F238E27FC236}">
                <a16:creationId xmlns:a16="http://schemas.microsoft.com/office/drawing/2014/main" xmlns="" id="{EBB39D03-D060-6541-89EC-6179816F72EE}"/>
              </a:ext>
            </a:extLst>
          </p:cNvPr>
          <p:cNvSpPr>
            <a:spLocks noGrp="1"/>
          </p:cNvSpPr>
          <p:nvPr>
            <p:ph idx="1"/>
          </p:nvPr>
        </p:nvSpPr>
        <p:spPr>
          <a:xfrm>
            <a:off x="1524000" y="1898374"/>
            <a:ext cx="9677400" cy="4267476"/>
          </a:xfrm>
        </p:spPr>
        <p:txBody>
          <a:bodyPr>
            <a:normAutofit/>
          </a:bodyPr>
          <a:lstStyle/>
          <a:p>
            <a:pPr eaLnBrk="1" hangingPunct="1">
              <a:defRPr/>
            </a:pPr>
            <a:r>
              <a:rPr lang="tr-TR" dirty="0"/>
              <a:t>Belli bir etkileşimin başlangıcını ve bitirilişini kurma yolları.</a:t>
            </a:r>
          </a:p>
          <a:p>
            <a:pPr eaLnBrk="1" hangingPunct="1">
              <a:defRPr/>
            </a:pPr>
            <a:r>
              <a:rPr lang="tr-TR" dirty="0"/>
              <a:t>Örneğin bir iş görüşmesinde:</a:t>
            </a:r>
          </a:p>
          <a:p>
            <a:pPr marL="925830" lvl="1" indent="-514350">
              <a:buFontTx/>
              <a:buAutoNum type="alphaLcPeriod"/>
              <a:defRPr/>
            </a:pPr>
            <a:r>
              <a:rPr lang="tr-TR" sz="2800" b="1" dirty="0"/>
              <a:t>Sosyal açılış</a:t>
            </a:r>
            <a:r>
              <a:rPr lang="tr-TR" sz="2800" dirty="0"/>
              <a:t>: Sıcak bir karşılama ve bir süre asıl konuya girmeden sosyal konulardan konuşma.</a:t>
            </a:r>
          </a:p>
          <a:p>
            <a:pPr marL="925830" lvl="1" indent="-514350">
              <a:buFontTx/>
              <a:buAutoNum type="alphaLcPeriod"/>
              <a:defRPr/>
            </a:pPr>
            <a:r>
              <a:rPr lang="tr-TR" sz="2800" b="1" dirty="0"/>
              <a:t>Olaylarla ilgili açılış: </a:t>
            </a:r>
            <a:r>
              <a:rPr lang="tr-TR" sz="2800" dirty="0"/>
              <a:t>önemli olayların açıklanması ile, görüşmenin amaçlarını nasıl gördüğünü, daha önce olanları özetlemesi.</a:t>
            </a:r>
          </a:p>
          <a:p>
            <a:pPr marL="925830" lvl="1" indent="-514350">
              <a:buFontTx/>
              <a:buAutoNum type="alphaLcPeriod"/>
              <a:defRPr/>
            </a:pPr>
            <a:r>
              <a:rPr lang="tr-TR" sz="2800" b="1" dirty="0"/>
              <a:t>Motive edici açılış: </a:t>
            </a:r>
            <a:r>
              <a:rPr lang="tr-TR" sz="2800" dirty="0"/>
              <a:t>Karşısındakini cesaretlendirip motive etme.</a:t>
            </a:r>
          </a:p>
        </p:txBody>
      </p:sp>
      <p:sp>
        <p:nvSpPr>
          <p:cNvPr id="64515" name="Slayt Numarası Yer Tutucusu 3">
            <a:extLst>
              <a:ext uri="{FF2B5EF4-FFF2-40B4-BE49-F238E27FC236}">
                <a16:creationId xmlns:a16="http://schemas.microsoft.com/office/drawing/2014/main" xmlns="" id="{EE72638F-5BBA-6C4C-87AC-3A0765CF879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93D9742-1431-1E48-895F-05BFB87C22AE}" type="slidenum">
              <a:rPr lang="tr-TR" altLang="tr-TR">
                <a:solidFill>
                  <a:schemeClr val="bg1"/>
                </a:solidFill>
              </a:rPr>
              <a:pPr/>
              <a:t>30</a:t>
            </a:fld>
            <a:endParaRPr lang="tr-TR" altLang="tr-TR">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Unvan 1">
            <a:extLst>
              <a:ext uri="{FF2B5EF4-FFF2-40B4-BE49-F238E27FC236}">
                <a16:creationId xmlns:a16="http://schemas.microsoft.com/office/drawing/2014/main" xmlns="" id="{B12482DD-DD1F-1B4A-BFEA-204B182A36CE}"/>
              </a:ext>
            </a:extLst>
          </p:cNvPr>
          <p:cNvSpPr>
            <a:spLocks noGrp="1" noChangeArrowheads="1"/>
          </p:cNvSpPr>
          <p:nvPr>
            <p:ph type="title"/>
          </p:nvPr>
        </p:nvSpPr>
        <p:spPr/>
        <p:txBody>
          <a:bodyPr/>
          <a:lstStyle/>
          <a:p>
            <a:pPr eaLnBrk="1" hangingPunct="1"/>
            <a:endParaRPr lang="tr-TR" altLang="tr-TR"/>
          </a:p>
        </p:txBody>
      </p:sp>
      <p:sp>
        <p:nvSpPr>
          <p:cNvPr id="65538" name="İçerik Yer Tutucusu 2">
            <a:extLst>
              <a:ext uri="{FF2B5EF4-FFF2-40B4-BE49-F238E27FC236}">
                <a16:creationId xmlns:a16="http://schemas.microsoft.com/office/drawing/2014/main" xmlns="" id="{079D9D4C-8EEE-DD4B-B8BB-DABCB1121C03}"/>
              </a:ext>
            </a:extLst>
          </p:cNvPr>
          <p:cNvSpPr>
            <a:spLocks noGrp="1" noChangeArrowheads="1"/>
          </p:cNvSpPr>
          <p:nvPr>
            <p:ph idx="1"/>
          </p:nvPr>
        </p:nvSpPr>
        <p:spPr/>
        <p:txBody>
          <a:bodyPr/>
          <a:lstStyle/>
          <a:p>
            <a:pPr eaLnBrk="1" hangingPunct="1"/>
            <a:r>
              <a:rPr lang="tr-TR" altLang="tr-TR" sz="3200" b="1"/>
              <a:t>Kapanış</a:t>
            </a:r>
            <a:r>
              <a:rPr lang="tr-TR" altLang="tr-TR" sz="3200"/>
              <a:t>: Karşısındaki kişinin anlamadığı her noktada aydınlanmış ve görüşme sonucunda ne olduğunu bildiğinden emin olarak konuşmayı kapatma.</a:t>
            </a:r>
          </a:p>
        </p:txBody>
      </p:sp>
      <p:sp>
        <p:nvSpPr>
          <p:cNvPr id="65539" name="Slayt Numarası Yer Tutucusu 3">
            <a:extLst>
              <a:ext uri="{FF2B5EF4-FFF2-40B4-BE49-F238E27FC236}">
                <a16:creationId xmlns:a16="http://schemas.microsoft.com/office/drawing/2014/main" xmlns="" id="{0C17DB9C-DA5A-514B-94F5-0928BF1F92EF}"/>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00ADC8E-5CE7-E34D-9C2E-46065A3F395A}" type="slidenum">
              <a:rPr lang="tr-TR" altLang="tr-TR">
                <a:solidFill>
                  <a:schemeClr val="bg1"/>
                </a:solidFill>
              </a:rPr>
              <a:pPr/>
              <a:t>31</a:t>
            </a:fld>
            <a:endParaRPr lang="tr-TR" altLang="tr-TR">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Unvan 1">
            <a:extLst>
              <a:ext uri="{FF2B5EF4-FFF2-40B4-BE49-F238E27FC236}">
                <a16:creationId xmlns:a16="http://schemas.microsoft.com/office/drawing/2014/main" xmlns="" id="{A0BEA5A0-6FA6-3C40-8DAA-42BD88EB3F81}"/>
              </a:ext>
            </a:extLst>
          </p:cNvPr>
          <p:cNvSpPr>
            <a:spLocks noGrp="1" noChangeArrowheads="1"/>
          </p:cNvSpPr>
          <p:nvPr>
            <p:ph type="title"/>
          </p:nvPr>
        </p:nvSpPr>
        <p:spPr/>
        <p:txBody>
          <a:bodyPr/>
          <a:lstStyle/>
          <a:p>
            <a:pPr eaLnBrk="1" hangingPunct="1"/>
            <a:r>
              <a:rPr lang="tr-TR" altLang="tr-TR"/>
              <a:t>Dinleme:</a:t>
            </a:r>
          </a:p>
        </p:txBody>
      </p:sp>
      <p:sp>
        <p:nvSpPr>
          <p:cNvPr id="66562" name="İçerik Yer Tutucusu 2">
            <a:extLst>
              <a:ext uri="{FF2B5EF4-FFF2-40B4-BE49-F238E27FC236}">
                <a16:creationId xmlns:a16="http://schemas.microsoft.com/office/drawing/2014/main" xmlns="" id="{1C31B2E9-6000-0A4E-9753-4273A80EF4EA}"/>
              </a:ext>
            </a:extLst>
          </p:cNvPr>
          <p:cNvSpPr>
            <a:spLocks noGrp="1" noChangeArrowheads="1"/>
          </p:cNvSpPr>
          <p:nvPr>
            <p:ph idx="1"/>
          </p:nvPr>
        </p:nvSpPr>
        <p:spPr/>
        <p:txBody>
          <a:bodyPr>
            <a:normAutofit/>
          </a:bodyPr>
          <a:lstStyle/>
          <a:p>
            <a:pPr eaLnBrk="1" hangingPunct="1"/>
            <a:r>
              <a:rPr lang="tr-TR" altLang="tr-TR" sz="2800" dirty="0"/>
              <a:t>Dinlemenin önündeki engeller:</a:t>
            </a:r>
          </a:p>
          <a:p>
            <a:pPr lvl="1" eaLnBrk="1" hangingPunct="1"/>
            <a:r>
              <a:rPr lang="tr-TR" altLang="tr-TR" sz="2400" dirty="0"/>
              <a:t>Dışsal müdahaleler.</a:t>
            </a:r>
          </a:p>
          <a:p>
            <a:pPr lvl="1" eaLnBrk="1" hangingPunct="1"/>
            <a:r>
              <a:rPr lang="tr-TR" altLang="tr-TR" sz="2400" dirty="0"/>
              <a:t>İlgi yoksunluğu.</a:t>
            </a:r>
          </a:p>
          <a:p>
            <a:pPr lvl="1" eaLnBrk="1" hangingPunct="1"/>
            <a:r>
              <a:rPr lang="tr-TR" altLang="tr-TR" sz="2400" dirty="0"/>
              <a:t>Söz dalaşı: diğerlerinin ne söylediğini dinlemek yerine kendi söyleyeceğini düşünmek.</a:t>
            </a:r>
          </a:p>
          <a:p>
            <a:pPr lvl="1" eaLnBrk="1" hangingPunct="1"/>
            <a:r>
              <a:rPr lang="tr-TR" altLang="tr-TR" sz="2400" dirty="0"/>
              <a:t>Olay avı: iddiadaki genel noktaları, ana temayı dinlemek yerine olayların ayrıntılarına takılmak.</a:t>
            </a:r>
          </a:p>
        </p:txBody>
      </p:sp>
      <p:sp>
        <p:nvSpPr>
          <p:cNvPr id="66563" name="Slayt Numarası Yer Tutucusu 3">
            <a:extLst>
              <a:ext uri="{FF2B5EF4-FFF2-40B4-BE49-F238E27FC236}">
                <a16:creationId xmlns:a16="http://schemas.microsoft.com/office/drawing/2014/main" xmlns="" id="{5AA8B264-0C79-764A-9437-09F1C222749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29DE516-376B-5340-B163-1BD422D0E9BA}" type="slidenum">
              <a:rPr lang="tr-TR" altLang="tr-TR">
                <a:solidFill>
                  <a:schemeClr val="bg1"/>
                </a:solidFill>
              </a:rPr>
              <a:pPr/>
              <a:t>32</a:t>
            </a:fld>
            <a:endParaRPr lang="tr-TR" altLang="tr-TR">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Unvan 1">
            <a:extLst>
              <a:ext uri="{FF2B5EF4-FFF2-40B4-BE49-F238E27FC236}">
                <a16:creationId xmlns:a16="http://schemas.microsoft.com/office/drawing/2014/main" xmlns="" id="{549C9C30-E9BE-7E42-AB68-E13FA99D7BB5}"/>
              </a:ext>
            </a:extLst>
          </p:cNvPr>
          <p:cNvSpPr>
            <a:spLocks noGrp="1" noChangeArrowheads="1"/>
          </p:cNvSpPr>
          <p:nvPr>
            <p:ph type="title"/>
          </p:nvPr>
        </p:nvSpPr>
        <p:spPr/>
        <p:txBody>
          <a:bodyPr/>
          <a:lstStyle/>
          <a:p>
            <a:pPr eaLnBrk="1" hangingPunct="1"/>
            <a:r>
              <a:rPr lang="tr-TR" altLang="tr-TR"/>
              <a:t>Dinleme biçimleri:</a:t>
            </a:r>
          </a:p>
        </p:txBody>
      </p:sp>
      <p:sp>
        <p:nvSpPr>
          <p:cNvPr id="67586" name="İçerik Yer Tutucusu 2">
            <a:extLst>
              <a:ext uri="{FF2B5EF4-FFF2-40B4-BE49-F238E27FC236}">
                <a16:creationId xmlns:a16="http://schemas.microsoft.com/office/drawing/2014/main" xmlns="" id="{B785DF5F-55BB-6D4C-9774-1ED8B536CD38}"/>
              </a:ext>
            </a:extLst>
          </p:cNvPr>
          <p:cNvSpPr>
            <a:spLocks noGrp="1" noChangeArrowheads="1"/>
          </p:cNvSpPr>
          <p:nvPr>
            <p:ph idx="1"/>
          </p:nvPr>
        </p:nvSpPr>
        <p:spPr/>
        <p:txBody>
          <a:bodyPr/>
          <a:lstStyle/>
          <a:p>
            <a:pPr eaLnBrk="1" hangingPunct="1"/>
            <a:r>
              <a:rPr lang="tr-TR" altLang="tr-TR" dirty="0"/>
              <a:t>-dinleyici gibi görünenler: Dikkatli görünür; uygun sözsüz sinyaller verirler ancak akılları başka yerdedir.</a:t>
            </a:r>
          </a:p>
          <a:p>
            <a:pPr eaLnBrk="1" hangingPunct="1"/>
            <a:r>
              <a:rPr lang="tr-TR" altLang="tr-TR" dirty="0"/>
              <a:t>Sınırlı dinleyici: söylenenlere sınırlı dikkat verir.</a:t>
            </a:r>
          </a:p>
          <a:p>
            <a:pPr eaLnBrk="1" hangingPunct="1"/>
            <a:r>
              <a:rPr lang="tr-TR" altLang="tr-TR" dirty="0"/>
              <a:t>Kendine odaklanan dinleyici: sadece kendi düşünceleriyle ilgili konuları dinler.</a:t>
            </a:r>
          </a:p>
          <a:p>
            <a:pPr eaLnBrk="1" hangingPunct="1"/>
            <a:r>
              <a:rPr lang="tr-TR" altLang="tr-TR" sz="2400" dirty="0"/>
              <a:t>Olumlu-etkin dinleme: katılma becerisi, takip etme becerisi, yansıtma becerisi gösterir.</a:t>
            </a:r>
          </a:p>
        </p:txBody>
      </p:sp>
      <p:sp>
        <p:nvSpPr>
          <p:cNvPr id="67587" name="Slayt Numarası Yer Tutucusu 3">
            <a:extLst>
              <a:ext uri="{FF2B5EF4-FFF2-40B4-BE49-F238E27FC236}">
                <a16:creationId xmlns:a16="http://schemas.microsoft.com/office/drawing/2014/main" xmlns="" id="{657B715D-6D8E-6C4B-8DCF-856B0674507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D7E07C-36F8-644C-A4F0-B3D6EF27D05A}" type="slidenum">
              <a:rPr lang="tr-TR" altLang="tr-TR">
                <a:solidFill>
                  <a:schemeClr val="bg1"/>
                </a:solidFill>
              </a:rPr>
              <a:pPr/>
              <a:t>33</a:t>
            </a:fld>
            <a:endParaRPr lang="tr-TR" altLang="tr-TR">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Unvan 1">
            <a:extLst>
              <a:ext uri="{FF2B5EF4-FFF2-40B4-BE49-F238E27FC236}">
                <a16:creationId xmlns:a16="http://schemas.microsoft.com/office/drawing/2014/main" xmlns="" id="{519C48F7-4D19-A249-A95A-54C918107123}"/>
              </a:ext>
            </a:extLst>
          </p:cNvPr>
          <p:cNvSpPr>
            <a:spLocks noGrp="1" noChangeArrowheads="1"/>
          </p:cNvSpPr>
          <p:nvPr>
            <p:ph type="title"/>
          </p:nvPr>
        </p:nvSpPr>
        <p:spPr/>
        <p:txBody>
          <a:bodyPr/>
          <a:lstStyle/>
          <a:p>
            <a:pPr eaLnBrk="1" hangingPunct="1"/>
            <a:r>
              <a:rPr lang="tr-TR" altLang="tr-TR"/>
              <a:t>Etkin dinleme</a:t>
            </a:r>
          </a:p>
        </p:txBody>
      </p:sp>
      <p:sp>
        <p:nvSpPr>
          <p:cNvPr id="3" name="İçerik Yer Tutucusu 2">
            <a:extLst>
              <a:ext uri="{FF2B5EF4-FFF2-40B4-BE49-F238E27FC236}">
                <a16:creationId xmlns:a16="http://schemas.microsoft.com/office/drawing/2014/main" xmlns="" id="{AF57CFDE-5D1A-304B-A279-8FF0CACE6677}"/>
              </a:ext>
            </a:extLst>
          </p:cNvPr>
          <p:cNvSpPr>
            <a:spLocks noGrp="1"/>
          </p:cNvSpPr>
          <p:nvPr>
            <p:ph idx="1"/>
          </p:nvPr>
        </p:nvSpPr>
        <p:spPr/>
        <p:txBody>
          <a:bodyPr>
            <a:normAutofit fontScale="92500" lnSpcReduction="10000"/>
          </a:bodyPr>
          <a:lstStyle/>
          <a:p>
            <a:pPr eaLnBrk="1" hangingPunct="1">
              <a:defRPr/>
            </a:pPr>
            <a:r>
              <a:rPr lang="tr-TR" sz="3200" dirty="0"/>
              <a:t>Dinlemeye hazır olduğunu gösterir.</a:t>
            </a:r>
          </a:p>
          <a:p>
            <a:pPr eaLnBrk="1" hangingPunct="1">
              <a:defRPr/>
            </a:pPr>
            <a:r>
              <a:rPr lang="tr-TR" sz="3200" dirty="0"/>
              <a:t>Sözsüz sinyaller gönderir.</a:t>
            </a:r>
          </a:p>
          <a:p>
            <a:pPr eaLnBrk="1" hangingPunct="1">
              <a:defRPr/>
            </a:pPr>
            <a:r>
              <a:rPr lang="tr-TR" sz="3200" dirty="0"/>
              <a:t>Göz teması kurar.</a:t>
            </a:r>
          </a:p>
          <a:p>
            <a:pPr eaLnBrk="1" hangingPunct="1">
              <a:defRPr/>
            </a:pPr>
            <a:r>
              <a:rPr lang="tr-TR" sz="3200" dirty="0"/>
              <a:t>Dinleme sırasında </a:t>
            </a:r>
            <a:r>
              <a:rPr lang="tr-TR" sz="3200" b="1" dirty="0"/>
              <a:t>örtülü sorular </a:t>
            </a:r>
            <a:r>
              <a:rPr lang="tr-TR" sz="3200" dirty="0"/>
              <a:t>sorulmalı: </a:t>
            </a:r>
          </a:p>
          <a:p>
            <a:pPr lvl="1" eaLnBrk="1" hangingPunct="1">
              <a:defRPr/>
            </a:pPr>
            <a:r>
              <a:rPr lang="tr-TR" sz="3200" dirty="0"/>
              <a:t>Konuşmacı tarafından ifade edilen temel noktalar ne?</a:t>
            </a:r>
          </a:p>
          <a:p>
            <a:pPr lvl="1" eaLnBrk="1" hangingPunct="1">
              <a:defRPr/>
            </a:pPr>
            <a:r>
              <a:rPr lang="tr-TR" sz="3200" dirty="0"/>
              <a:t>Hangi gerekçeler veriliyor?</a:t>
            </a:r>
          </a:p>
          <a:p>
            <a:pPr lvl="1" eaLnBrk="1" hangingPunct="1">
              <a:defRPr/>
            </a:pPr>
            <a:r>
              <a:rPr lang="tr-TR" sz="3200" dirty="0"/>
              <a:t>Bunlar nasıl anlaşılmalı?</a:t>
            </a:r>
          </a:p>
        </p:txBody>
      </p:sp>
      <p:sp>
        <p:nvSpPr>
          <p:cNvPr id="68611" name="Slayt Numarası Yer Tutucusu 3">
            <a:extLst>
              <a:ext uri="{FF2B5EF4-FFF2-40B4-BE49-F238E27FC236}">
                <a16:creationId xmlns:a16="http://schemas.microsoft.com/office/drawing/2014/main" xmlns="" id="{A5E2B2C7-1445-3641-A3E1-25C7E67B264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7928329-B713-6D4D-A4FE-67A5D885BCB1}" type="slidenum">
              <a:rPr lang="tr-TR" altLang="tr-TR">
                <a:solidFill>
                  <a:schemeClr val="bg1"/>
                </a:solidFill>
              </a:rPr>
              <a:pPr/>
              <a:t>34</a:t>
            </a:fld>
            <a:endParaRPr lang="tr-TR" altLang="tr-TR">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Unvan 1">
            <a:extLst>
              <a:ext uri="{FF2B5EF4-FFF2-40B4-BE49-F238E27FC236}">
                <a16:creationId xmlns:a16="http://schemas.microsoft.com/office/drawing/2014/main" xmlns="" id="{E9DC0898-5914-6740-A354-52964316DCCF}"/>
              </a:ext>
            </a:extLst>
          </p:cNvPr>
          <p:cNvSpPr>
            <a:spLocks noGrp="1" noChangeArrowheads="1"/>
          </p:cNvSpPr>
          <p:nvPr>
            <p:ph type="title"/>
          </p:nvPr>
        </p:nvSpPr>
        <p:spPr/>
        <p:txBody>
          <a:bodyPr/>
          <a:lstStyle/>
          <a:p>
            <a:pPr eaLnBrk="1" hangingPunct="1"/>
            <a:r>
              <a:rPr lang="tr-TR" altLang="tr-TR"/>
              <a:t>Kendini açma</a:t>
            </a:r>
          </a:p>
        </p:txBody>
      </p:sp>
      <p:sp>
        <p:nvSpPr>
          <p:cNvPr id="69634" name="İçerik Yer Tutucusu 2">
            <a:extLst>
              <a:ext uri="{FF2B5EF4-FFF2-40B4-BE49-F238E27FC236}">
                <a16:creationId xmlns:a16="http://schemas.microsoft.com/office/drawing/2014/main" xmlns="" id="{3338E101-3B85-8A4B-BC80-46A5F13F14F0}"/>
              </a:ext>
            </a:extLst>
          </p:cNvPr>
          <p:cNvSpPr>
            <a:spLocks noGrp="1" noChangeArrowheads="1"/>
          </p:cNvSpPr>
          <p:nvPr>
            <p:ph idx="1"/>
          </p:nvPr>
        </p:nvSpPr>
        <p:spPr/>
        <p:txBody>
          <a:bodyPr/>
          <a:lstStyle/>
          <a:p>
            <a:pPr eaLnBrk="1" hangingPunct="1"/>
            <a:r>
              <a:rPr lang="tr-TR" altLang="tr-TR" sz="3200"/>
              <a:t>Diğer insanlarla kendimiz hakkında enformasyon paylaşma. Bir ilişkiyi başlatmak ve sürdürmek için kendini açma gerekir. </a:t>
            </a:r>
          </a:p>
          <a:p>
            <a:pPr eaLnBrk="1" hangingPunct="1"/>
            <a:r>
              <a:rPr lang="tr-TR" altLang="tr-TR" sz="3200"/>
              <a:t>Önemli olan soru «ne zaman ve ne kadar?»dır.</a:t>
            </a:r>
          </a:p>
        </p:txBody>
      </p:sp>
      <p:sp>
        <p:nvSpPr>
          <p:cNvPr id="69635" name="Slayt Numarası Yer Tutucusu 3">
            <a:extLst>
              <a:ext uri="{FF2B5EF4-FFF2-40B4-BE49-F238E27FC236}">
                <a16:creationId xmlns:a16="http://schemas.microsoft.com/office/drawing/2014/main" xmlns="" id="{EB2CF9EE-CDDD-304E-ACD0-9C153AF6CAAE}"/>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08D5B62-D2A6-4A4D-9EF8-6B04EC7C5F56}" type="slidenum">
              <a:rPr lang="tr-TR" altLang="tr-TR">
                <a:solidFill>
                  <a:schemeClr val="bg1"/>
                </a:solidFill>
              </a:rPr>
              <a:pPr/>
              <a:t>35</a:t>
            </a:fld>
            <a:endParaRPr lang="tr-TR" altLang="tr-TR">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7" name="Resim 39">
            <a:extLst>
              <a:ext uri="{FF2B5EF4-FFF2-40B4-BE49-F238E27FC236}">
                <a16:creationId xmlns:a16="http://schemas.microsoft.com/office/drawing/2014/main" xmlns="" id="{C0F4ADE1-2996-DB40-98B7-6B54D0DDD6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1676" y="1828800"/>
            <a:ext cx="8272463"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Unvan 1">
            <a:extLst>
              <a:ext uri="{FF2B5EF4-FFF2-40B4-BE49-F238E27FC236}">
                <a16:creationId xmlns:a16="http://schemas.microsoft.com/office/drawing/2014/main" xmlns="" id="{6813FBF8-0A53-304F-80E9-868BC22F23AC}"/>
              </a:ext>
            </a:extLst>
          </p:cNvPr>
          <p:cNvSpPr>
            <a:spLocks noGrp="1" noChangeArrowheads="1"/>
          </p:cNvSpPr>
          <p:nvPr>
            <p:ph type="title"/>
          </p:nvPr>
        </p:nvSpPr>
        <p:spPr/>
        <p:txBody>
          <a:bodyPr/>
          <a:lstStyle/>
          <a:p>
            <a:pPr eaLnBrk="1" hangingPunct="1"/>
            <a:endParaRPr lang="tr-TR" altLang="tr-TR"/>
          </a:p>
        </p:txBody>
      </p:sp>
      <p:pic>
        <p:nvPicPr>
          <p:cNvPr id="71682" name="İçerik Yer Tutucusu 5">
            <a:extLst>
              <a:ext uri="{FF2B5EF4-FFF2-40B4-BE49-F238E27FC236}">
                <a16:creationId xmlns:a16="http://schemas.microsoft.com/office/drawing/2014/main" xmlns="" id="{8417E47D-7BE2-F24A-B5D2-DFC0DC31161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79650" y="908050"/>
            <a:ext cx="6173788" cy="5500688"/>
          </a:xfrm>
        </p:spPr>
      </p:pic>
      <p:sp>
        <p:nvSpPr>
          <p:cNvPr id="71683" name="Slayt Numarası Yer Tutucusu 3">
            <a:extLst>
              <a:ext uri="{FF2B5EF4-FFF2-40B4-BE49-F238E27FC236}">
                <a16:creationId xmlns:a16="http://schemas.microsoft.com/office/drawing/2014/main" xmlns="" id="{7EAB7AEA-8F14-C844-A428-D45F8589942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92BFF64-BD37-4D4D-AFCB-97A0F8A58A69}" type="slidenum">
              <a:rPr lang="tr-TR" altLang="tr-TR">
                <a:solidFill>
                  <a:schemeClr val="bg1"/>
                </a:solidFill>
              </a:rPr>
              <a:pPr/>
              <a:t>37</a:t>
            </a:fld>
            <a:endParaRPr lang="tr-TR" altLang="tr-TR">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endParaRPr lang="tr-TR" sz="2400" dirty="0">
              <a:latin typeface="Times New Roman"/>
              <a:ea typeface="Times New Roman"/>
            </a:endParaRPr>
          </a:p>
          <a:p>
            <a:r>
              <a:rPr lang="tr-TR" sz="2400" dirty="0">
                <a:latin typeface="Times New Roman"/>
                <a:ea typeface="Times New Roman"/>
              </a:rPr>
              <a:t> </a:t>
            </a:r>
          </a:p>
        </p:txBody>
      </p:sp>
      <p:sp>
        <p:nvSpPr>
          <p:cNvPr id="4" name="3 İçerik Yer Tutucusu"/>
          <p:cNvSpPr>
            <a:spLocks noGrp="1"/>
          </p:cNvSpPr>
          <p:nvPr>
            <p:ph idx="1"/>
          </p:nvPr>
        </p:nvSpPr>
        <p:spPr/>
        <p:txBody>
          <a:bodyPr>
            <a:normAutofit/>
          </a:bodyPr>
          <a:lstStyle/>
          <a:p>
            <a:pPr>
              <a:lnSpc>
                <a:spcPct val="150000"/>
              </a:lnSpc>
            </a:pPr>
            <a:r>
              <a:rPr lang="tr-TR" sz="2800" dirty="0">
                <a:solidFill>
                  <a:schemeClr val="tx2"/>
                </a:solidFill>
                <a:latin typeface="+mj-lt"/>
                <a:ea typeface="Times New Roman"/>
              </a:rPr>
              <a:t>Birçok iletişim bir </a:t>
            </a:r>
            <a:r>
              <a:rPr lang="tr-TR" sz="2800" b="1" dirty="0">
                <a:solidFill>
                  <a:schemeClr val="accent1">
                    <a:lumMod val="50000"/>
                  </a:schemeClr>
                </a:solidFill>
                <a:latin typeface="+mj-lt"/>
                <a:ea typeface="Times New Roman"/>
              </a:rPr>
              <a:t>etki arayışı </a:t>
            </a:r>
            <a:r>
              <a:rPr lang="tr-TR" sz="2800" dirty="0">
                <a:solidFill>
                  <a:schemeClr val="tx2"/>
                </a:solidFill>
                <a:latin typeface="+mj-lt"/>
                <a:ea typeface="Times New Roman"/>
              </a:rPr>
              <a:t>üzerine kuruludur. </a:t>
            </a:r>
          </a:p>
          <a:p>
            <a:pPr>
              <a:lnSpc>
                <a:spcPct val="100000"/>
              </a:lnSpc>
            </a:pPr>
            <a:r>
              <a:rPr lang="tr-TR" sz="2400" dirty="0">
                <a:solidFill>
                  <a:schemeClr val="tx2"/>
                </a:solidFill>
                <a:latin typeface="+mj-lt"/>
                <a:ea typeface="Times New Roman"/>
              </a:rPr>
              <a:t>Konuşmacı, diğerini etkilemek, belli bir </a:t>
            </a:r>
            <a:r>
              <a:rPr lang="tr-TR" sz="2400" b="1" dirty="0">
                <a:solidFill>
                  <a:schemeClr val="tx2"/>
                </a:solidFill>
                <a:latin typeface="+mj-lt"/>
                <a:ea typeface="Times New Roman"/>
              </a:rPr>
              <a:t>davranışa</a:t>
            </a:r>
            <a:r>
              <a:rPr lang="tr-TR" sz="2400" dirty="0">
                <a:solidFill>
                  <a:schemeClr val="tx2"/>
                </a:solidFill>
                <a:latin typeface="+mj-lt"/>
                <a:ea typeface="Times New Roman"/>
              </a:rPr>
              <a:t> yöneltmek, inandırmak, ikna etmek amacını taşır. Bu süreç içinde </a:t>
            </a:r>
            <a:r>
              <a:rPr lang="tr-TR" sz="2400" b="1" dirty="0">
                <a:solidFill>
                  <a:schemeClr val="tx2"/>
                </a:solidFill>
                <a:latin typeface="+mj-lt"/>
                <a:ea typeface="Times New Roman"/>
              </a:rPr>
              <a:t>farklı stratejiler </a:t>
            </a:r>
            <a:r>
              <a:rPr lang="tr-TR" sz="2400" dirty="0">
                <a:solidFill>
                  <a:schemeClr val="tx2"/>
                </a:solidFill>
                <a:latin typeface="+mj-lt"/>
                <a:ea typeface="Times New Roman"/>
              </a:rPr>
              <a:t>kullanılır. </a:t>
            </a:r>
          </a:p>
          <a:p>
            <a:pPr lvl="1">
              <a:lnSpc>
                <a:spcPct val="150000"/>
              </a:lnSpc>
            </a:pPr>
            <a:r>
              <a:rPr lang="tr-TR" sz="2800" dirty="0">
                <a:solidFill>
                  <a:schemeClr val="tx2"/>
                </a:solidFill>
                <a:latin typeface="+mj-lt"/>
                <a:ea typeface="Times New Roman"/>
              </a:rPr>
              <a:t>Bunlar </a:t>
            </a:r>
            <a:r>
              <a:rPr lang="tr-TR" sz="2800" b="1" dirty="0">
                <a:solidFill>
                  <a:schemeClr val="tx2"/>
                </a:solidFill>
                <a:latin typeface="+mj-lt"/>
                <a:ea typeface="Times New Roman"/>
              </a:rPr>
              <a:t>güç</a:t>
            </a:r>
            <a:r>
              <a:rPr lang="tr-TR" sz="2800" dirty="0">
                <a:solidFill>
                  <a:schemeClr val="tx2"/>
                </a:solidFill>
                <a:latin typeface="+mj-lt"/>
                <a:ea typeface="Times New Roman"/>
              </a:rPr>
              <a:t> stratejileri ve </a:t>
            </a:r>
            <a:r>
              <a:rPr lang="tr-TR" sz="2800" b="1" dirty="0">
                <a:solidFill>
                  <a:schemeClr val="tx2"/>
                </a:solidFill>
                <a:latin typeface="+mj-lt"/>
                <a:ea typeface="Times New Roman"/>
              </a:rPr>
              <a:t>ayartma</a:t>
            </a:r>
            <a:r>
              <a:rPr lang="tr-TR" sz="2800" dirty="0">
                <a:solidFill>
                  <a:schemeClr val="tx2"/>
                </a:solidFill>
                <a:latin typeface="+mj-lt"/>
                <a:ea typeface="Times New Roman"/>
              </a:rPr>
              <a:t> stratejileri olarak sınıflanabilir.</a:t>
            </a:r>
            <a:endParaRPr lang="tr-TR" sz="2800" dirty="0">
              <a:solidFill>
                <a:schemeClr val="tx2"/>
              </a:solidFill>
              <a:latin typeface="+mj-lt"/>
            </a:endParaRPr>
          </a:p>
          <a:p>
            <a:endParaRPr lang="tr-TR" dirty="0"/>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38</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2539009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35560" y="1182624"/>
            <a:ext cx="8229600" cy="1066800"/>
          </a:xfrm>
        </p:spPr>
        <p:txBody>
          <a:bodyPr>
            <a:noAutofit/>
          </a:bodyPr>
          <a:lstStyle/>
          <a:p>
            <a:endParaRPr lang="tr-TR" sz="2400" dirty="0">
              <a:latin typeface="Times New Roman"/>
              <a:ea typeface="Times New Roman"/>
            </a:endParaRPr>
          </a:p>
          <a:p>
            <a:r>
              <a:rPr lang="tr-TR" sz="2400" b="1" dirty="0">
                <a:latin typeface="Times New Roman"/>
                <a:ea typeface="Times New Roman"/>
              </a:rPr>
              <a:t> </a:t>
            </a:r>
            <a:endParaRPr lang="tr-TR" sz="2400" dirty="0">
              <a:latin typeface="Times New Roman"/>
              <a:ea typeface="Times New Roman"/>
            </a:endParaRPr>
          </a:p>
        </p:txBody>
      </p:sp>
      <p:sp>
        <p:nvSpPr>
          <p:cNvPr id="4" name="3 İçerik Yer Tutucusu"/>
          <p:cNvSpPr>
            <a:spLocks noGrp="1"/>
          </p:cNvSpPr>
          <p:nvPr>
            <p:ph idx="1"/>
          </p:nvPr>
        </p:nvSpPr>
        <p:spPr/>
        <p:txBody>
          <a:bodyPr>
            <a:normAutofit/>
          </a:bodyPr>
          <a:lstStyle/>
          <a:p>
            <a:pPr>
              <a:lnSpc>
                <a:spcPct val="110000"/>
              </a:lnSpc>
            </a:pPr>
            <a:r>
              <a:rPr lang="tr-TR" sz="2400" b="1" dirty="0">
                <a:solidFill>
                  <a:schemeClr val="tx2"/>
                </a:solidFill>
                <a:latin typeface="+mj-lt"/>
                <a:ea typeface="Times New Roman"/>
              </a:rPr>
              <a:t>Güç Stratejileri:  </a:t>
            </a:r>
            <a:r>
              <a:rPr lang="tr-TR" sz="2400" dirty="0">
                <a:solidFill>
                  <a:schemeClr val="tx2"/>
                </a:solidFill>
                <a:latin typeface="+mj-lt"/>
                <a:ea typeface="Times New Roman"/>
              </a:rPr>
              <a:t>taraflar arasındaki güç ilişkileri aracılığıyla işler. Meydan okumak, baskı, karşı çıkmak, utandırmak, ikna etmeye çalışmak güç stratejileri arasındadır.</a:t>
            </a:r>
          </a:p>
          <a:p>
            <a:pPr>
              <a:lnSpc>
                <a:spcPct val="110000"/>
              </a:lnSpc>
            </a:pPr>
            <a:r>
              <a:rPr lang="tr-TR" sz="2400" b="1" dirty="0">
                <a:solidFill>
                  <a:schemeClr val="tx2"/>
                </a:solidFill>
                <a:latin typeface="+mj-lt"/>
                <a:ea typeface="Times New Roman"/>
              </a:rPr>
              <a:t>Ayartma Stratejileri: </a:t>
            </a:r>
            <a:r>
              <a:rPr lang="tr-TR" sz="2400" dirty="0">
                <a:solidFill>
                  <a:schemeClr val="tx2"/>
                </a:solidFill>
                <a:latin typeface="+mj-lt"/>
                <a:ea typeface="Times New Roman"/>
              </a:rPr>
              <a:t>Ortaklık kurma, çekicilik, sempati, yakınlaşma, yönlendirme gibi stratejiler aracılığıyla taraflar birbirlerini etkilemeye çalışırlar.</a:t>
            </a:r>
            <a:endParaRPr lang="tr-TR" sz="2400" dirty="0">
              <a:solidFill>
                <a:schemeClr val="tx2"/>
              </a:solidFill>
              <a:latin typeface="+mj-lt"/>
            </a:endParaRPr>
          </a:p>
          <a:p>
            <a:endParaRPr lang="tr-TR" dirty="0"/>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39</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691228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02905" y="1371600"/>
            <a:ext cx="9144000" cy="4114800"/>
          </a:xfrm>
        </p:spPr>
        <p:txBody>
          <a:bodyPr>
            <a:normAutofit/>
          </a:bodyPr>
          <a:lstStyle/>
          <a:p>
            <a:pPr algn="just"/>
            <a:endParaRPr lang="tr-TR" sz="2400" dirty="0">
              <a:latin typeface="Times New Roman"/>
              <a:ea typeface="Times New Roman"/>
            </a:endParaRPr>
          </a:p>
          <a:p>
            <a:pPr>
              <a:lnSpc>
                <a:spcPct val="100000"/>
              </a:lnSpc>
            </a:pPr>
            <a:r>
              <a:rPr lang="tr-TR" sz="2400" dirty="0">
                <a:latin typeface="+mj-lt"/>
                <a:ea typeface="Times New Roman"/>
              </a:rPr>
              <a:t>Dolayısıyla iletişim, bizden önce var olan ve bizim de içine doğduğumuz toplumsal koşullar içinde gerçekleşir. </a:t>
            </a:r>
          </a:p>
          <a:p>
            <a:pPr>
              <a:lnSpc>
                <a:spcPct val="100000"/>
              </a:lnSpc>
            </a:pPr>
            <a:r>
              <a:rPr lang="tr-TR" sz="2400" dirty="0">
                <a:latin typeface="+mj-lt"/>
                <a:ea typeface="Times New Roman"/>
              </a:rPr>
              <a:t>Bu, iletişimin gerçekleştiği dilin </a:t>
            </a:r>
            <a:r>
              <a:rPr lang="tr-TR" sz="2400" b="1" dirty="0">
                <a:latin typeface="+mj-lt"/>
                <a:ea typeface="Times New Roman"/>
              </a:rPr>
              <a:t>geçirgen</a:t>
            </a:r>
            <a:r>
              <a:rPr lang="tr-TR" sz="2400" dirty="0">
                <a:latin typeface="+mj-lt"/>
                <a:ea typeface="Times New Roman"/>
              </a:rPr>
              <a:t> ve </a:t>
            </a:r>
            <a:r>
              <a:rPr lang="tr-TR" sz="2400" b="1" dirty="0">
                <a:latin typeface="+mj-lt"/>
                <a:ea typeface="Times New Roman"/>
              </a:rPr>
              <a:t>yansız</a:t>
            </a:r>
            <a:r>
              <a:rPr lang="tr-TR" sz="2400" dirty="0">
                <a:latin typeface="+mj-lt"/>
                <a:ea typeface="Times New Roman"/>
              </a:rPr>
              <a:t> olmadığı anlamına gelir. Dil kullanıldığı toplumun koşullarını, değerlerini, anlamlandırma çerçevelerini yansıtmaktadır. </a:t>
            </a:r>
            <a:endParaRPr lang="tr-TR" sz="2400" dirty="0">
              <a:latin typeface="+mj-lt"/>
            </a:endParaRPr>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4</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3559448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endParaRPr lang="tr-TR" sz="2400" dirty="0">
              <a:latin typeface="Times New Roman"/>
              <a:ea typeface="Times New Roman"/>
            </a:endParaRPr>
          </a:p>
          <a:p>
            <a:r>
              <a:rPr lang="tr-TR" sz="2400" dirty="0">
                <a:latin typeface="Times New Roman"/>
                <a:ea typeface="Times New Roman"/>
              </a:rPr>
              <a:t> </a:t>
            </a:r>
          </a:p>
        </p:txBody>
      </p:sp>
      <p:sp>
        <p:nvSpPr>
          <p:cNvPr id="4" name="3 İçerik Yer Tutucusu"/>
          <p:cNvSpPr>
            <a:spLocks noGrp="1"/>
          </p:cNvSpPr>
          <p:nvPr>
            <p:ph idx="1"/>
          </p:nvPr>
        </p:nvSpPr>
        <p:spPr/>
        <p:txBody>
          <a:bodyPr>
            <a:normAutofit/>
          </a:bodyPr>
          <a:lstStyle/>
          <a:p>
            <a:pPr>
              <a:lnSpc>
                <a:spcPct val="150000"/>
              </a:lnSpc>
            </a:pPr>
            <a:r>
              <a:rPr lang="tr-TR" b="1" dirty="0">
                <a:solidFill>
                  <a:schemeClr val="tx2"/>
                </a:solidFill>
                <a:latin typeface="Times New Roman"/>
                <a:ea typeface="Times New Roman"/>
              </a:rPr>
              <a:t>SOSYAL KİMLİK:</a:t>
            </a:r>
            <a:endParaRPr lang="tr-TR" dirty="0">
              <a:solidFill>
                <a:schemeClr val="tx2"/>
              </a:solidFill>
              <a:latin typeface="Times New Roman"/>
              <a:ea typeface="Times New Roman"/>
            </a:endParaRPr>
          </a:p>
          <a:p>
            <a:pPr>
              <a:lnSpc>
                <a:spcPct val="110000"/>
              </a:lnSpc>
            </a:pPr>
            <a:r>
              <a:rPr lang="tr-TR" dirty="0">
                <a:solidFill>
                  <a:schemeClr val="tx2"/>
                </a:solidFill>
                <a:latin typeface="+mj-lt"/>
                <a:ea typeface="Times New Roman"/>
              </a:rPr>
              <a:t>Bir kişinin kimliği yalnızca onun psikolojik özellikleri aracılığıyla oluşmaz. Kimlik aynı zamanda sosyal bir olgudur. Sosyal kimliğin üç unsuru vardır. </a:t>
            </a:r>
          </a:p>
          <a:p>
            <a:pPr lvl="1">
              <a:lnSpc>
                <a:spcPct val="110000"/>
              </a:lnSpc>
            </a:pPr>
            <a:r>
              <a:rPr lang="tr-TR" sz="2400" dirty="0">
                <a:solidFill>
                  <a:schemeClr val="tx2"/>
                </a:solidFill>
                <a:latin typeface="+mj-lt"/>
                <a:ea typeface="Times New Roman"/>
              </a:rPr>
              <a:t>Kişilik</a:t>
            </a:r>
          </a:p>
          <a:p>
            <a:pPr lvl="1">
              <a:lnSpc>
                <a:spcPct val="110000"/>
              </a:lnSpc>
            </a:pPr>
            <a:r>
              <a:rPr lang="tr-TR" sz="2400" dirty="0">
                <a:solidFill>
                  <a:schemeClr val="tx2"/>
                </a:solidFill>
                <a:latin typeface="+mj-lt"/>
                <a:ea typeface="Times New Roman"/>
              </a:rPr>
              <a:t>Benlik kavrayışı</a:t>
            </a:r>
          </a:p>
          <a:p>
            <a:pPr lvl="1">
              <a:lnSpc>
                <a:spcPct val="110000"/>
              </a:lnSpc>
            </a:pPr>
            <a:r>
              <a:rPr lang="tr-TR" sz="2400" dirty="0">
                <a:solidFill>
                  <a:schemeClr val="tx2"/>
                </a:solidFill>
                <a:latin typeface="+mj-lt"/>
                <a:ea typeface="Times New Roman"/>
              </a:rPr>
              <a:t>Roller</a:t>
            </a:r>
            <a:endParaRPr lang="tr-TR" sz="2400" dirty="0">
              <a:solidFill>
                <a:schemeClr val="tx2"/>
              </a:solidFill>
              <a:latin typeface="+mj-lt"/>
            </a:endParaRPr>
          </a:p>
          <a:p>
            <a:endParaRPr lang="tr-TR" dirty="0"/>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40</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3664571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endParaRPr lang="tr-TR" sz="2400" dirty="0">
              <a:latin typeface="Times New Roman"/>
              <a:ea typeface="Times New Roman"/>
            </a:endParaRPr>
          </a:p>
          <a:p>
            <a:r>
              <a:rPr lang="tr-TR" sz="2400" dirty="0">
                <a:latin typeface="Times New Roman"/>
                <a:ea typeface="Times New Roman"/>
              </a:rPr>
              <a:t> </a:t>
            </a:r>
          </a:p>
        </p:txBody>
      </p:sp>
      <p:sp>
        <p:nvSpPr>
          <p:cNvPr id="4" name="3 İçerik Yer Tutucusu"/>
          <p:cNvSpPr>
            <a:spLocks noGrp="1"/>
          </p:cNvSpPr>
          <p:nvPr>
            <p:ph idx="1"/>
          </p:nvPr>
        </p:nvSpPr>
        <p:spPr/>
        <p:txBody>
          <a:bodyPr>
            <a:normAutofit/>
          </a:bodyPr>
          <a:lstStyle/>
          <a:p>
            <a:r>
              <a:rPr lang="tr-TR" sz="3200" b="1" dirty="0">
                <a:solidFill>
                  <a:schemeClr val="tx2"/>
                </a:solidFill>
                <a:latin typeface="Times New Roman"/>
                <a:ea typeface="Times New Roman"/>
              </a:rPr>
              <a:t>Benlik kavrayışı:</a:t>
            </a:r>
            <a:r>
              <a:rPr lang="tr-TR" sz="3200" dirty="0">
                <a:solidFill>
                  <a:schemeClr val="tx2"/>
                </a:solidFill>
                <a:latin typeface="Times New Roman"/>
                <a:ea typeface="Times New Roman"/>
              </a:rPr>
              <a:t> Kendi davranışlarımız ve tepkilerimiz</a:t>
            </a:r>
            <a:r>
              <a:rPr lang="tr-TR" sz="3200" dirty="0">
                <a:solidFill>
                  <a:schemeClr val="tx2"/>
                </a:solidFill>
              </a:rPr>
              <a:t> </a:t>
            </a:r>
            <a:r>
              <a:rPr lang="tr-TR" sz="3200" dirty="0">
                <a:solidFill>
                  <a:schemeClr val="tx2"/>
                </a:solidFill>
                <a:latin typeface="Times New Roman"/>
                <a:ea typeface="Times New Roman"/>
              </a:rPr>
              <a:t>hakkında </a:t>
            </a:r>
            <a:r>
              <a:rPr lang="tr-TR" sz="3200" b="1" dirty="0">
                <a:solidFill>
                  <a:schemeClr val="tx2"/>
                </a:solidFill>
                <a:latin typeface="Times New Roman"/>
                <a:ea typeface="Times New Roman"/>
              </a:rPr>
              <a:t>ne düşündüğümüz </a:t>
            </a:r>
            <a:r>
              <a:rPr lang="tr-TR" sz="3200" dirty="0">
                <a:solidFill>
                  <a:schemeClr val="tx2"/>
                </a:solidFill>
                <a:latin typeface="Times New Roman"/>
                <a:ea typeface="Times New Roman"/>
              </a:rPr>
              <a:t>bizim benlik kavrayışımızı oluşturur. </a:t>
            </a:r>
          </a:p>
          <a:p>
            <a:pPr lvl="1"/>
            <a:r>
              <a:rPr lang="tr-TR" sz="3200" dirty="0">
                <a:solidFill>
                  <a:schemeClr val="tx2"/>
                </a:solidFill>
                <a:latin typeface="Times New Roman"/>
                <a:ea typeface="Times New Roman"/>
              </a:rPr>
              <a:t>Geçmiş deneyimlerimiz, geleceğe ilişkin beklentilerimiz, diğerlerinin bizi nasıl gördüğüne ilişkin fikirlerimiz ve başkaları tarafından nasıl görüldüğümüz benlik kavrayışını belirleyen unsurlardır.</a:t>
            </a:r>
          </a:p>
          <a:p>
            <a:pPr marL="0" indent="0">
              <a:buNone/>
            </a:pPr>
            <a:endParaRPr lang="tr-TR" dirty="0"/>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41</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2185693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endParaRPr lang="tr-TR" sz="2400" dirty="0">
              <a:latin typeface="Times New Roman"/>
              <a:ea typeface="Times New Roman"/>
            </a:endParaRPr>
          </a:p>
          <a:p>
            <a:r>
              <a:rPr lang="tr-TR" sz="2400" dirty="0">
                <a:latin typeface="Times New Roman"/>
                <a:ea typeface="Times New Roman"/>
              </a:rPr>
              <a:t> </a:t>
            </a:r>
          </a:p>
        </p:txBody>
      </p:sp>
      <p:sp>
        <p:nvSpPr>
          <p:cNvPr id="4" name="3 İçerik Yer Tutucusu"/>
          <p:cNvSpPr>
            <a:spLocks noGrp="1"/>
          </p:cNvSpPr>
          <p:nvPr>
            <p:ph idx="1"/>
          </p:nvPr>
        </p:nvSpPr>
        <p:spPr>
          <a:xfrm>
            <a:off x="2030681" y="980728"/>
            <a:ext cx="8180119" cy="5039072"/>
          </a:xfrm>
        </p:spPr>
        <p:txBody>
          <a:bodyPr/>
          <a:lstStyle/>
          <a:p>
            <a:r>
              <a:rPr lang="tr-TR" sz="2800" b="1" dirty="0">
                <a:solidFill>
                  <a:schemeClr val="tx2"/>
                </a:solidFill>
                <a:latin typeface="Times New Roman"/>
                <a:ea typeface="Times New Roman"/>
              </a:rPr>
              <a:t>Kimlikle ilgili unsurlar:</a:t>
            </a:r>
            <a:r>
              <a:rPr lang="tr-TR" sz="2800" dirty="0">
                <a:solidFill>
                  <a:schemeClr val="tx2"/>
                </a:solidFill>
                <a:latin typeface="Times New Roman"/>
                <a:ea typeface="Times New Roman"/>
              </a:rPr>
              <a:t>  Konuşmacının o andaki kimliği hem ifade </a:t>
            </a:r>
            <a:r>
              <a:rPr lang="tr-TR" sz="2800" b="1" dirty="0">
                <a:solidFill>
                  <a:schemeClr val="accent1">
                    <a:lumMod val="50000"/>
                  </a:schemeClr>
                </a:solidFill>
                <a:latin typeface="Times New Roman"/>
                <a:ea typeface="Times New Roman"/>
              </a:rPr>
              <a:t>biçimini</a:t>
            </a:r>
            <a:r>
              <a:rPr lang="tr-TR" sz="2800" dirty="0">
                <a:solidFill>
                  <a:schemeClr val="tx2"/>
                </a:solidFill>
                <a:latin typeface="Times New Roman"/>
                <a:ea typeface="Times New Roman"/>
              </a:rPr>
              <a:t> hem de </a:t>
            </a:r>
            <a:r>
              <a:rPr lang="tr-TR" sz="2800" dirty="0">
                <a:solidFill>
                  <a:schemeClr val="accent1">
                    <a:lumMod val="50000"/>
                  </a:schemeClr>
                </a:solidFill>
                <a:latin typeface="Times New Roman"/>
                <a:ea typeface="Times New Roman"/>
              </a:rPr>
              <a:t>ifadenin</a:t>
            </a:r>
            <a:r>
              <a:rPr lang="tr-TR" sz="2800" dirty="0">
                <a:solidFill>
                  <a:schemeClr val="tx2"/>
                </a:solidFill>
                <a:latin typeface="Times New Roman"/>
                <a:ea typeface="Times New Roman"/>
              </a:rPr>
              <a:t> </a:t>
            </a:r>
            <a:r>
              <a:rPr lang="tr-TR" sz="2800" b="1" dirty="0">
                <a:solidFill>
                  <a:schemeClr val="accent1">
                    <a:lumMod val="50000"/>
                  </a:schemeClr>
                </a:solidFill>
                <a:latin typeface="Times New Roman"/>
                <a:ea typeface="Times New Roman"/>
              </a:rPr>
              <a:t>kendisini</a:t>
            </a:r>
            <a:r>
              <a:rPr lang="tr-TR" sz="2800" dirty="0">
                <a:solidFill>
                  <a:schemeClr val="tx2"/>
                </a:solidFill>
                <a:latin typeface="Times New Roman"/>
                <a:ea typeface="Times New Roman"/>
              </a:rPr>
              <a:t> şekillendirir. </a:t>
            </a:r>
          </a:p>
          <a:p>
            <a:r>
              <a:rPr lang="tr-TR" sz="2800" dirty="0">
                <a:solidFill>
                  <a:schemeClr val="tx2"/>
                </a:solidFill>
                <a:latin typeface="Times New Roman"/>
                <a:ea typeface="Times New Roman"/>
              </a:rPr>
              <a:t>Bunun için belli sayıda </a:t>
            </a:r>
            <a:r>
              <a:rPr lang="tr-TR" sz="2800" b="1" u="sng" dirty="0">
                <a:solidFill>
                  <a:schemeClr val="accent1">
                    <a:lumMod val="50000"/>
                  </a:schemeClr>
                </a:solidFill>
                <a:latin typeface="Times New Roman"/>
                <a:ea typeface="Times New Roman"/>
              </a:rPr>
              <a:t>kimlik göstergesi </a:t>
            </a:r>
            <a:r>
              <a:rPr lang="tr-TR" sz="2800" dirty="0">
                <a:solidFill>
                  <a:schemeClr val="tx2"/>
                </a:solidFill>
                <a:latin typeface="Times New Roman"/>
                <a:ea typeface="Times New Roman"/>
              </a:rPr>
              <a:t>kullanılır. Konuşmacının kişisel ve toplumsal kimliği bu şekilde açığa çıkar. </a:t>
            </a:r>
          </a:p>
          <a:p>
            <a:pPr lvl="1"/>
            <a:r>
              <a:rPr lang="tr-TR" sz="2800" b="1" dirty="0">
                <a:solidFill>
                  <a:schemeClr val="tx2"/>
                </a:solidFill>
                <a:latin typeface="Times New Roman"/>
                <a:ea typeface="Times New Roman"/>
              </a:rPr>
              <a:t>İfade biçimi</a:t>
            </a:r>
            <a:r>
              <a:rPr lang="tr-TR" sz="2800" dirty="0">
                <a:solidFill>
                  <a:schemeClr val="tx2"/>
                </a:solidFill>
                <a:latin typeface="Times New Roman"/>
                <a:ea typeface="Times New Roman"/>
              </a:rPr>
              <a:t>, üslup, </a:t>
            </a:r>
            <a:r>
              <a:rPr lang="tr-TR" sz="2800" b="1" dirty="0">
                <a:solidFill>
                  <a:schemeClr val="tx2"/>
                </a:solidFill>
                <a:latin typeface="Times New Roman"/>
                <a:ea typeface="Times New Roman"/>
              </a:rPr>
              <a:t>sözcük seçimi</a:t>
            </a:r>
            <a:r>
              <a:rPr lang="tr-TR" sz="2800" dirty="0">
                <a:solidFill>
                  <a:schemeClr val="tx2"/>
                </a:solidFill>
                <a:latin typeface="Times New Roman"/>
                <a:ea typeface="Times New Roman"/>
              </a:rPr>
              <a:t>, bir gruba özgü bir </a:t>
            </a:r>
            <a:r>
              <a:rPr lang="tr-TR" sz="2800" b="1" dirty="0">
                <a:solidFill>
                  <a:schemeClr val="tx2"/>
                </a:solidFill>
                <a:latin typeface="Times New Roman"/>
                <a:ea typeface="Times New Roman"/>
              </a:rPr>
              <a:t>kodun</a:t>
            </a:r>
            <a:r>
              <a:rPr lang="tr-TR" sz="2800" dirty="0">
                <a:solidFill>
                  <a:schemeClr val="tx2"/>
                </a:solidFill>
                <a:latin typeface="Times New Roman"/>
                <a:ea typeface="Times New Roman"/>
              </a:rPr>
              <a:t> kullanılması (giyim, aksesuarlar, konuşma biçimi gibi), aksan, </a:t>
            </a:r>
            <a:r>
              <a:rPr lang="tr-TR" sz="2800" b="1" dirty="0">
                <a:solidFill>
                  <a:schemeClr val="tx2"/>
                </a:solidFill>
                <a:latin typeface="Times New Roman"/>
                <a:ea typeface="Times New Roman"/>
              </a:rPr>
              <a:t>tonlama</a:t>
            </a:r>
            <a:r>
              <a:rPr lang="tr-TR" sz="2800" dirty="0">
                <a:solidFill>
                  <a:schemeClr val="tx2"/>
                </a:solidFill>
                <a:latin typeface="Times New Roman"/>
                <a:ea typeface="Times New Roman"/>
              </a:rPr>
              <a:t> bu kimlik göstergelerinin arasındadır.</a:t>
            </a:r>
            <a:endParaRPr lang="tr-TR" sz="2800" dirty="0">
              <a:solidFill>
                <a:schemeClr val="tx2"/>
              </a:solidFill>
            </a:endParaRPr>
          </a:p>
          <a:p>
            <a:endParaRPr lang="tr-TR" dirty="0"/>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42</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4123419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endParaRPr lang="tr-TR" sz="2400" dirty="0">
              <a:latin typeface="Times New Roman"/>
              <a:ea typeface="Times New Roman"/>
            </a:endParaRPr>
          </a:p>
          <a:p>
            <a:endParaRPr lang="tr-TR" sz="2400" dirty="0"/>
          </a:p>
        </p:txBody>
      </p:sp>
      <p:sp>
        <p:nvSpPr>
          <p:cNvPr id="4" name="3 İçerik Yer Tutucusu"/>
          <p:cNvSpPr>
            <a:spLocks noGrp="1"/>
          </p:cNvSpPr>
          <p:nvPr>
            <p:ph idx="1"/>
          </p:nvPr>
        </p:nvSpPr>
        <p:spPr/>
        <p:txBody>
          <a:bodyPr>
            <a:normAutofit fontScale="92500"/>
          </a:bodyPr>
          <a:lstStyle/>
          <a:p>
            <a:pPr>
              <a:lnSpc>
                <a:spcPct val="100000"/>
              </a:lnSpc>
            </a:pPr>
            <a:r>
              <a:rPr lang="tr-TR" sz="2400" dirty="0">
                <a:solidFill>
                  <a:schemeClr val="tx2"/>
                </a:solidFill>
                <a:latin typeface="+mj-lt"/>
                <a:ea typeface="Times New Roman"/>
              </a:rPr>
              <a:t>Oluşturmak istediğimiz görünümün, </a:t>
            </a:r>
            <a:r>
              <a:rPr lang="tr-TR" sz="2400" b="1" dirty="0">
                <a:solidFill>
                  <a:schemeClr val="tx2"/>
                </a:solidFill>
                <a:latin typeface="+mj-lt"/>
                <a:ea typeface="Times New Roman"/>
              </a:rPr>
              <a:t>kimlik tanımı</a:t>
            </a:r>
            <a:r>
              <a:rPr lang="tr-TR" sz="2400" dirty="0">
                <a:solidFill>
                  <a:schemeClr val="tx2"/>
                </a:solidFill>
                <a:latin typeface="+mj-lt"/>
                <a:ea typeface="Times New Roman"/>
              </a:rPr>
              <a:t>nın, diğerleri tarafından da </a:t>
            </a:r>
            <a:r>
              <a:rPr lang="tr-TR" sz="2400" b="1" dirty="0">
                <a:solidFill>
                  <a:schemeClr val="tx2"/>
                </a:solidFill>
                <a:latin typeface="+mj-lt"/>
                <a:ea typeface="Times New Roman"/>
              </a:rPr>
              <a:t>onaylanması</a:t>
            </a:r>
            <a:r>
              <a:rPr lang="tr-TR" sz="2400" dirty="0">
                <a:solidFill>
                  <a:schemeClr val="tx2"/>
                </a:solidFill>
                <a:latin typeface="+mj-lt"/>
                <a:ea typeface="Times New Roman"/>
              </a:rPr>
              <a:t> gerekmektedir. </a:t>
            </a:r>
          </a:p>
          <a:p>
            <a:pPr>
              <a:lnSpc>
                <a:spcPct val="100000"/>
              </a:lnSpc>
            </a:pPr>
            <a:r>
              <a:rPr lang="tr-TR" sz="2400" dirty="0">
                <a:solidFill>
                  <a:schemeClr val="tx2"/>
                </a:solidFill>
                <a:latin typeface="+mj-lt"/>
                <a:ea typeface="Times New Roman"/>
              </a:rPr>
              <a:t>Dinleyici bunu kabul etmezse bir </a:t>
            </a:r>
            <a:r>
              <a:rPr lang="tr-TR" sz="2400" b="1" dirty="0">
                <a:solidFill>
                  <a:schemeClr val="tx2"/>
                </a:solidFill>
                <a:latin typeface="+mj-lt"/>
                <a:ea typeface="Times New Roman"/>
              </a:rPr>
              <a:t>uyuşmazlık</a:t>
            </a:r>
            <a:r>
              <a:rPr lang="tr-TR" sz="2400" dirty="0">
                <a:solidFill>
                  <a:schemeClr val="tx2"/>
                </a:solidFill>
                <a:latin typeface="+mj-lt"/>
                <a:ea typeface="Times New Roman"/>
              </a:rPr>
              <a:t>, kimlik sarsıntısı doğar. </a:t>
            </a:r>
          </a:p>
          <a:p>
            <a:pPr>
              <a:lnSpc>
                <a:spcPct val="100000"/>
              </a:lnSpc>
            </a:pPr>
            <a:r>
              <a:rPr lang="tr-TR" sz="2400" dirty="0">
                <a:solidFill>
                  <a:schemeClr val="tx2"/>
                </a:solidFill>
                <a:latin typeface="+mj-lt"/>
                <a:ea typeface="Times New Roman"/>
              </a:rPr>
              <a:t>Burada diğerinin gözünde varlık kazanma, beğenilme, kabul görme çabası vardır. Bu çabanın riskli </a:t>
            </a:r>
            <a:r>
              <a:rPr lang="tr-TR" sz="2400" dirty="0">
                <a:solidFill>
                  <a:schemeClr val="accent1">
                    <a:lumMod val="50000"/>
                  </a:schemeClr>
                </a:solidFill>
                <a:latin typeface="+mj-lt"/>
                <a:ea typeface="Times New Roman"/>
              </a:rPr>
              <a:t>yanı </a:t>
            </a:r>
            <a:r>
              <a:rPr lang="tr-TR" sz="2400" b="1" dirty="0">
                <a:solidFill>
                  <a:schemeClr val="accent1">
                    <a:lumMod val="50000"/>
                  </a:schemeClr>
                </a:solidFill>
                <a:latin typeface="+mj-lt"/>
                <a:ea typeface="Times New Roman"/>
              </a:rPr>
              <a:t>suret kaybetme</a:t>
            </a:r>
            <a:r>
              <a:rPr lang="tr-TR" sz="2400" dirty="0">
                <a:solidFill>
                  <a:schemeClr val="tx2"/>
                </a:solidFill>
                <a:latin typeface="+mj-lt"/>
                <a:ea typeface="Times New Roman"/>
              </a:rPr>
              <a:t>ktir. </a:t>
            </a:r>
          </a:p>
          <a:p>
            <a:pPr lvl="1">
              <a:lnSpc>
                <a:spcPct val="100000"/>
              </a:lnSpc>
            </a:pPr>
            <a:r>
              <a:rPr lang="tr-TR" sz="2800" dirty="0">
                <a:solidFill>
                  <a:schemeClr val="tx2"/>
                </a:solidFill>
                <a:latin typeface="+mj-lt"/>
                <a:ea typeface="Times New Roman"/>
              </a:rPr>
              <a:t>Bu nedenle, bazı insanlar grup içinde </a:t>
            </a:r>
            <a:r>
              <a:rPr lang="tr-TR" sz="2800" b="1" dirty="0">
                <a:solidFill>
                  <a:schemeClr val="accent1">
                    <a:lumMod val="50000"/>
                  </a:schemeClr>
                </a:solidFill>
                <a:latin typeface="+mj-lt"/>
                <a:ea typeface="Times New Roman"/>
              </a:rPr>
              <a:t>sessiz kalmayı </a:t>
            </a:r>
            <a:r>
              <a:rPr lang="tr-TR" sz="2800" dirty="0">
                <a:solidFill>
                  <a:schemeClr val="tx2"/>
                </a:solidFill>
                <a:latin typeface="+mj-lt"/>
                <a:ea typeface="Times New Roman"/>
              </a:rPr>
              <a:t>tercih ederler. Diğerlerinin onları yargılamasından çekinirler ya da sıkıcı olmaktan, ilgi çekememekten korkarlar.</a:t>
            </a:r>
            <a:endParaRPr lang="tr-TR" sz="2800" dirty="0">
              <a:solidFill>
                <a:schemeClr val="tx2"/>
              </a:solidFill>
              <a:latin typeface="+mj-lt"/>
            </a:endParaRPr>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43</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2859151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endParaRPr lang="tr-TR" sz="2400" dirty="0">
              <a:latin typeface="Times New Roman"/>
              <a:ea typeface="Times New Roman"/>
            </a:endParaRPr>
          </a:p>
          <a:p>
            <a:r>
              <a:rPr lang="tr-TR" sz="2400" dirty="0">
                <a:latin typeface="Times New Roman"/>
                <a:ea typeface="Times New Roman"/>
              </a:rPr>
              <a:t> </a:t>
            </a:r>
          </a:p>
        </p:txBody>
      </p:sp>
      <p:sp>
        <p:nvSpPr>
          <p:cNvPr id="4" name="3 İçerik Yer Tutucusu"/>
          <p:cNvSpPr>
            <a:spLocks noGrp="1"/>
          </p:cNvSpPr>
          <p:nvPr>
            <p:ph idx="1"/>
          </p:nvPr>
        </p:nvSpPr>
        <p:spPr/>
        <p:txBody>
          <a:bodyPr/>
          <a:lstStyle/>
          <a:p>
            <a:r>
              <a:rPr lang="tr-TR" sz="2800" b="1" dirty="0">
                <a:solidFill>
                  <a:schemeClr val="tx2"/>
                </a:solidFill>
                <a:latin typeface="Times New Roman"/>
                <a:ea typeface="Times New Roman"/>
              </a:rPr>
              <a:t>Sosyal Roller:</a:t>
            </a:r>
            <a:r>
              <a:rPr lang="tr-TR" sz="2800" dirty="0">
                <a:solidFill>
                  <a:schemeClr val="tx2"/>
                </a:solidFill>
                <a:latin typeface="Times New Roman"/>
                <a:ea typeface="Times New Roman"/>
              </a:rPr>
              <a:t> Birey her iletişim durumunda belli roller dizisi içinde yer almaktadır. Bunlar </a:t>
            </a:r>
            <a:r>
              <a:rPr lang="tr-TR" sz="2800" b="1" dirty="0">
                <a:solidFill>
                  <a:schemeClr val="tx2"/>
                </a:solidFill>
                <a:latin typeface="Times New Roman"/>
                <a:ea typeface="Times New Roman"/>
              </a:rPr>
              <a:t>birbirleriyle</a:t>
            </a:r>
            <a:r>
              <a:rPr lang="tr-TR" sz="2800" dirty="0">
                <a:solidFill>
                  <a:schemeClr val="tx2"/>
                </a:solidFill>
                <a:latin typeface="Times New Roman"/>
                <a:ea typeface="Times New Roman"/>
              </a:rPr>
              <a:t> </a:t>
            </a:r>
            <a:r>
              <a:rPr lang="tr-TR" sz="2800" b="1" dirty="0">
                <a:solidFill>
                  <a:schemeClr val="tx2"/>
                </a:solidFill>
                <a:latin typeface="Times New Roman"/>
                <a:ea typeface="Times New Roman"/>
              </a:rPr>
              <a:t>ilişkilidir</a:t>
            </a:r>
            <a:r>
              <a:rPr lang="tr-TR" sz="2800" dirty="0">
                <a:solidFill>
                  <a:schemeClr val="tx2"/>
                </a:solidFill>
                <a:latin typeface="Times New Roman"/>
                <a:ea typeface="Times New Roman"/>
              </a:rPr>
              <a:t>. Öğretmen olmak için öğrenciler gereklidir.  Kişiden o sosyal bağlam içinde beklenen davranış ve tutumlar onunla ilgili </a:t>
            </a:r>
            <a:r>
              <a:rPr lang="tr-TR" sz="2800" b="1" dirty="0">
                <a:solidFill>
                  <a:schemeClr val="tx2"/>
                </a:solidFill>
                <a:latin typeface="Times New Roman"/>
                <a:ea typeface="Times New Roman"/>
              </a:rPr>
              <a:t>rol beklentilerini </a:t>
            </a:r>
            <a:r>
              <a:rPr lang="tr-TR" sz="2800" dirty="0">
                <a:solidFill>
                  <a:schemeClr val="tx2"/>
                </a:solidFill>
                <a:latin typeface="Times New Roman"/>
                <a:ea typeface="Times New Roman"/>
              </a:rPr>
              <a:t>oluşturur. Farklı rol beklentileri arasında çatışma olduğunda ise </a:t>
            </a:r>
            <a:r>
              <a:rPr lang="tr-TR" sz="2800" b="1" dirty="0">
                <a:solidFill>
                  <a:schemeClr val="tx2"/>
                </a:solidFill>
                <a:latin typeface="Times New Roman"/>
                <a:ea typeface="Times New Roman"/>
              </a:rPr>
              <a:t>rol çatışması </a:t>
            </a:r>
            <a:r>
              <a:rPr lang="tr-TR" sz="2800" dirty="0">
                <a:solidFill>
                  <a:schemeClr val="tx2"/>
                </a:solidFill>
                <a:latin typeface="Times New Roman"/>
                <a:ea typeface="Times New Roman"/>
              </a:rPr>
              <a:t>doğar. </a:t>
            </a:r>
            <a:endParaRPr lang="tr-TR" sz="2800" dirty="0">
              <a:solidFill>
                <a:schemeClr val="tx2"/>
              </a:solidFill>
            </a:endParaRPr>
          </a:p>
          <a:p>
            <a:pPr>
              <a:buNone/>
            </a:pPr>
            <a:endParaRPr lang="tr-TR" dirty="0"/>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44</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294942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solidFill>
                  <a:schemeClr val="accent1">
                    <a:lumMod val="50000"/>
                  </a:schemeClr>
                </a:solidFill>
              </a:rPr>
              <a:t>Konuşma analizleri: sözlü ve sözsüz iletişimin kodları</a:t>
            </a:r>
          </a:p>
        </p:txBody>
      </p:sp>
      <p:sp>
        <p:nvSpPr>
          <p:cNvPr id="4" name="3 İçerik Yer Tutucusu"/>
          <p:cNvSpPr>
            <a:spLocks noGrp="1"/>
          </p:cNvSpPr>
          <p:nvPr>
            <p:ph idx="1"/>
          </p:nvPr>
        </p:nvSpPr>
        <p:spPr/>
        <p:txBody>
          <a:bodyPr>
            <a:normAutofit fontScale="92500" lnSpcReduction="10000"/>
          </a:bodyPr>
          <a:lstStyle/>
          <a:p>
            <a:r>
              <a:rPr lang="tr-TR" sz="2400" dirty="0" err="1">
                <a:solidFill>
                  <a:schemeClr val="tx2"/>
                </a:solidFill>
              </a:rPr>
              <a:t>Goffman’a</a:t>
            </a:r>
            <a:r>
              <a:rPr lang="tr-TR" sz="2400" dirty="0">
                <a:solidFill>
                  <a:schemeClr val="tx2"/>
                </a:solidFill>
              </a:rPr>
              <a:t> göre, iletişimin pragmatik koşulları, teoride evrensel olarak belirlense de, bu pratiklerin gerçekleşmesi </a:t>
            </a:r>
            <a:r>
              <a:rPr lang="tr-TR" sz="2400" b="1" dirty="0">
                <a:solidFill>
                  <a:schemeClr val="accent1">
                    <a:lumMod val="50000"/>
                  </a:schemeClr>
                </a:solidFill>
              </a:rPr>
              <a:t>kültüre göre </a:t>
            </a:r>
            <a:r>
              <a:rPr lang="tr-TR" sz="2400" dirty="0">
                <a:solidFill>
                  <a:schemeClr val="tx2"/>
                </a:solidFill>
              </a:rPr>
              <a:t>değişkendir. Bu farklılaşma şu özelliklere göre belirlenir.</a:t>
            </a:r>
          </a:p>
          <a:p>
            <a:pPr marL="514350" indent="-514350">
              <a:buFont typeface="+mj-lt"/>
              <a:buAutoNum type="arabicPeriod"/>
            </a:pPr>
            <a:r>
              <a:rPr lang="tr-TR" b="1" dirty="0">
                <a:solidFill>
                  <a:schemeClr val="tx2"/>
                </a:solidFill>
              </a:rPr>
              <a:t>farklı kültürel kabuller</a:t>
            </a:r>
            <a:r>
              <a:rPr lang="tr-TR" dirty="0">
                <a:solidFill>
                  <a:schemeClr val="tx2"/>
                </a:solidFill>
              </a:rPr>
              <a:t>, varsayımlar, onun içinde farklı davranışlar ve amaçlar doğurur. </a:t>
            </a:r>
          </a:p>
          <a:p>
            <a:pPr marL="788670" lvl="1" indent="-514350">
              <a:buNone/>
            </a:pPr>
            <a:r>
              <a:rPr lang="tr-TR" sz="2400" dirty="0">
                <a:solidFill>
                  <a:schemeClr val="tx2"/>
                </a:solidFill>
              </a:rPr>
              <a:t>	Örneğin nezaket normlarının kullanımındaki farklılıklar. Bu, hangi bilginin vurgulandığını gösterir. </a:t>
            </a:r>
            <a:r>
              <a:rPr lang="tr-TR" sz="2400" b="1" dirty="0">
                <a:solidFill>
                  <a:schemeClr val="accent1">
                    <a:lumMod val="50000"/>
                  </a:schemeClr>
                </a:solidFill>
              </a:rPr>
              <a:t>Güç ilişkilerindeki </a:t>
            </a:r>
            <a:r>
              <a:rPr lang="tr-TR" sz="2400" dirty="0" err="1">
                <a:solidFill>
                  <a:schemeClr val="tx2"/>
                </a:solidFill>
              </a:rPr>
              <a:t>sosyo</a:t>
            </a:r>
            <a:r>
              <a:rPr lang="tr-TR" sz="2400" dirty="0">
                <a:solidFill>
                  <a:schemeClr val="tx2"/>
                </a:solidFill>
              </a:rPr>
              <a:t>-politik değişiklikler dil normlarının kullanımında da etki yapar.</a:t>
            </a:r>
          </a:p>
          <a:p>
            <a:pPr marL="788670" lvl="1" indent="-514350">
              <a:buNone/>
            </a:pPr>
            <a:r>
              <a:rPr lang="tr-TR" sz="2400" dirty="0">
                <a:solidFill>
                  <a:schemeClr val="tx2"/>
                </a:solidFill>
              </a:rPr>
              <a:t>		- </a:t>
            </a:r>
            <a:r>
              <a:rPr lang="tr-TR" sz="2400" dirty="0"/>
              <a:t>Söz kesme</a:t>
            </a:r>
            <a:r>
              <a:rPr lang="tr-TR" sz="2400" dirty="0">
                <a:solidFill>
                  <a:schemeClr val="tx2"/>
                </a:solidFill>
              </a:rPr>
              <a:t>/ sözünün kesilmesine izin verme/ konuşma sırası/ konuşma süresi </a:t>
            </a:r>
            <a:r>
              <a:rPr lang="tr-TR" sz="2400" dirty="0" err="1">
                <a:solidFill>
                  <a:schemeClr val="tx2"/>
                </a:solidFill>
              </a:rPr>
              <a:t>vb</a:t>
            </a:r>
            <a:endParaRPr lang="tr-TR" sz="2400" dirty="0">
              <a:solidFill>
                <a:schemeClr val="tx2"/>
              </a:solidFill>
            </a:endParaRPr>
          </a:p>
          <a:p>
            <a:pPr marL="788670" lvl="1" indent="-514350">
              <a:buNone/>
            </a:pPr>
            <a:endParaRPr lang="tr-TR" sz="2400" dirty="0">
              <a:solidFill>
                <a:schemeClr val="tx2"/>
              </a:solidFill>
            </a:endParaRPr>
          </a:p>
          <a:p>
            <a:pPr marL="788670" lvl="1" indent="-514350">
              <a:buNone/>
            </a:pPr>
            <a:r>
              <a:rPr lang="tr-TR" sz="2400" dirty="0">
                <a:solidFill>
                  <a:schemeClr val="tx2"/>
                </a:solidFill>
              </a:rPr>
              <a:t>	</a:t>
            </a:r>
            <a:endParaRPr lang="tr-TR" dirty="0"/>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45</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3818053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endParaRPr lang="tr-TR"/>
          </a:p>
        </p:txBody>
      </p:sp>
      <p:sp>
        <p:nvSpPr>
          <p:cNvPr id="4" name="İçerik Yer Tutucusu 3"/>
          <p:cNvSpPr>
            <a:spLocks noGrp="1"/>
          </p:cNvSpPr>
          <p:nvPr>
            <p:ph idx="1"/>
          </p:nvPr>
        </p:nvSpPr>
        <p:spPr/>
        <p:txBody>
          <a:bodyPr>
            <a:normAutofit/>
          </a:bodyPr>
          <a:lstStyle/>
          <a:p>
            <a:pPr marL="0" indent="0">
              <a:buNone/>
            </a:pPr>
            <a:r>
              <a:rPr lang="tr-TR" sz="2800" dirty="0">
                <a:solidFill>
                  <a:schemeClr val="tx2"/>
                </a:solidFill>
              </a:rPr>
              <a:t>2. Konuşma içinde </a:t>
            </a:r>
            <a:r>
              <a:rPr lang="tr-TR" sz="2800" b="1" dirty="0">
                <a:solidFill>
                  <a:schemeClr val="tx2"/>
                </a:solidFill>
              </a:rPr>
              <a:t>bilgiyi</a:t>
            </a:r>
            <a:r>
              <a:rPr lang="tr-TR" sz="2800" dirty="0">
                <a:solidFill>
                  <a:schemeClr val="tx2"/>
                </a:solidFill>
              </a:rPr>
              <a:t> bir </a:t>
            </a:r>
            <a:r>
              <a:rPr lang="tr-TR" sz="2800" b="1" dirty="0">
                <a:solidFill>
                  <a:schemeClr val="tx2"/>
                </a:solidFill>
              </a:rPr>
              <a:t>argüman</a:t>
            </a:r>
            <a:r>
              <a:rPr lang="tr-TR" sz="2800" dirty="0">
                <a:solidFill>
                  <a:schemeClr val="tx2"/>
                </a:solidFill>
              </a:rPr>
              <a:t> olarak dile getirmenin, bir argümanla ilgili bilgiyi aktarmanın farklı yolları.</a:t>
            </a:r>
          </a:p>
          <a:p>
            <a:pPr marL="0" indent="0">
              <a:buNone/>
            </a:pPr>
            <a:r>
              <a:rPr lang="tr-TR" sz="2800" dirty="0">
                <a:solidFill>
                  <a:schemeClr val="tx2"/>
                </a:solidFill>
              </a:rPr>
              <a:t>	söz edimleri</a:t>
            </a:r>
          </a:p>
          <a:p>
            <a:pPr marL="0" indent="0">
              <a:buNone/>
            </a:pPr>
            <a:r>
              <a:rPr lang="tr-TR" sz="2800" dirty="0">
                <a:solidFill>
                  <a:schemeClr val="tx2"/>
                </a:solidFill>
              </a:rPr>
              <a:t>3. Konuşmanın farklı yolları. Farklı bilinçdışı, dilsel gelenekleri kullanma (ses tonu gibi). Bu şekilde mantıksal bağları vurgulama, anlamın ve davranışın vurgulanması.</a:t>
            </a:r>
          </a:p>
          <a:p>
            <a:endParaRPr lang="tr-TR" dirty="0"/>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46</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4175103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
          </p:nvPr>
        </p:nvSpPr>
        <p:spPr>
          <a:xfrm>
            <a:off x="1524000" y="1900823"/>
            <a:ext cx="9144000" cy="4333722"/>
          </a:xfrm>
        </p:spPr>
        <p:txBody>
          <a:bodyPr>
            <a:noAutofit/>
          </a:bodyPr>
          <a:lstStyle/>
          <a:p>
            <a:pPr>
              <a:lnSpc>
                <a:spcPct val="100000"/>
              </a:lnSpc>
            </a:pPr>
            <a:r>
              <a:rPr lang="tr-TR" sz="2400" b="1" dirty="0">
                <a:solidFill>
                  <a:schemeClr val="tx2"/>
                </a:solidFill>
              </a:rPr>
              <a:t>Dilin biçimi, </a:t>
            </a:r>
            <a:r>
              <a:rPr lang="tr-TR" sz="2400" dirty="0">
                <a:solidFill>
                  <a:schemeClr val="tx2"/>
                </a:solidFill>
              </a:rPr>
              <a:t>yapısı, kullanımı yalnızca mesajı aktarmaz, kullanılan sözcüklerin </a:t>
            </a:r>
            <a:r>
              <a:rPr lang="tr-TR" sz="2400" u="sng" dirty="0">
                <a:solidFill>
                  <a:schemeClr val="tx2"/>
                </a:solidFill>
              </a:rPr>
              <a:t>doğrudan anlamlarının dışında </a:t>
            </a:r>
            <a:r>
              <a:rPr lang="tr-TR" sz="2400" dirty="0">
                <a:solidFill>
                  <a:schemeClr val="tx2"/>
                </a:solidFill>
              </a:rPr>
              <a:t>da anlamlar taşır.</a:t>
            </a:r>
          </a:p>
          <a:p>
            <a:pPr marL="320040" lvl="1" indent="0">
              <a:lnSpc>
                <a:spcPct val="100000"/>
              </a:lnSpc>
              <a:buNone/>
            </a:pPr>
            <a:r>
              <a:rPr lang="tr-TR" sz="2000" dirty="0">
                <a:solidFill>
                  <a:schemeClr val="tx2"/>
                </a:solidFill>
              </a:rPr>
              <a:t>	</a:t>
            </a:r>
            <a:r>
              <a:rPr lang="tr-TR" sz="2400" dirty="0">
                <a:solidFill>
                  <a:schemeClr val="tx2"/>
                </a:solidFill>
              </a:rPr>
              <a:t>-yangın var!</a:t>
            </a:r>
          </a:p>
          <a:p>
            <a:pPr marL="320040" lvl="1" indent="0">
              <a:lnSpc>
                <a:spcPct val="100000"/>
              </a:lnSpc>
              <a:buNone/>
            </a:pPr>
            <a:r>
              <a:rPr lang="tr-TR" sz="2400" dirty="0">
                <a:solidFill>
                  <a:schemeClr val="tx2"/>
                </a:solidFill>
              </a:rPr>
              <a:t>	-küçük kızıl alevler dans ediyor.</a:t>
            </a:r>
          </a:p>
          <a:p>
            <a:pPr marL="320040" lvl="1" indent="0">
              <a:lnSpc>
                <a:spcPct val="100000"/>
              </a:lnSpc>
              <a:buNone/>
            </a:pPr>
            <a:endParaRPr lang="tr-TR" dirty="0">
              <a:solidFill>
                <a:schemeClr val="tx1"/>
              </a:solidFill>
            </a:endParaRPr>
          </a:p>
        </p:txBody>
      </p:sp>
      <p:sp>
        <p:nvSpPr>
          <p:cNvPr id="2" name="Slayt Numarası Yer Tutucusu 1"/>
          <p:cNvSpPr>
            <a:spLocks noGrp="1"/>
          </p:cNvSpPr>
          <p:nvPr>
            <p:ph type="sldNum" sz="quarter" idx="12"/>
          </p:nvPr>
        </p:nvSpPr>
        <p:spPr/>
        <p:txBody>
          <a:bodyPr/>
          <a:lstStyle/>
          <a:p>
            <a:pPr rtl="0"/>
            <a:fld id="{484FD59D-33F1-4A76-843D-E67207CAFE54}" type="slidenum">
              <a:rPr lang="tr-TR" noProof="0" smtClean="0"/>
              <a:t>47</a:t>
            </a:fld>
            <a:endParaRPr lang="tr-TR" noProof="0" dirty="0"/>
          </a:p>
        </p:txBody>
      </p:sp>
      <p:sp>
        <p:nvSpPr>
          <p:cNvPr id="5" name="Altbilgi Yer Tutucusu 4"/>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1409846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320040" lvl="1" indent="0">
              <a:lnSpc>
                <a:spcPct val="100000"/>
              </a:lnSpc>
              <a:buNone/>
            </a:pPr>
            <a:r>
              <a:rPr lang="tr-TR" sz="2800" dirty="0"/>
              <a:t>Sözcükler dışında da taraflar </a:t>
            </a:r>
            <a:r>
              <a:rPr lang="tr-TR" sz="2800" b="1" dirty="0"/>
              <a:t>konuşma sırasında </a:t>
            </a:r>
            <a:r>
              <a:rPr lang="tr-TR" sz="2800" dirty="0"/>
              <a:t>anlam aktarırlar.</a:t>
            </a:r>
          </a:p>
          <a:p>
            <a:pPr marL="320040" lvl="1" indent="0">
              <a:lnSpc>
                <a:spcPct val="100000"/>
              </a:lnSpc>
              <a:buNone/>
            </a:pPr>
            <a:endParaRPr lang="tr-TR" sz="2000" dirty="0"/>
          </a:p>
          <a:p>
            <a:pPr marL="320040" lvl="1" indent="0">
              <a:lnSpc>
                <a:spcPct val="100000"/>
              </a:lnSpc>
              <a:buNone/>
            </a:pPr>
            <a:r>
              <a:rPr lang="tr-TR" sz="2000" dirty="0"/>
              <a:t>	</a:t>
            </a:r>
            <a:r>
              <a:rPr lang="tr-TR" sz="2000" dirty="0">
                <a:solidFill>
                  <a:schemeClr val="tx2"/>
                </a:solidFill>
              </a:rPr>
              <a:t>aksanlar</a:t>
            </a:r>
          </a:p>
          <a:p>
            <a:pPr marL="320040" lvl="1" indent="0">
              <a:lnSpc>
                <a:spcPct val="100000"/>
              </a:lnSpc>
              <a:buNone/>
            </a:pPr>
            <a:r>
              <a:rPr lang="tr-TR" sz="2000" dirty="0">
                <a:solidFill>
                  <a:schemeClr val="tx2"/>
                </a:solidFill>
              </a:rPr>
              <a:t>	konuşma hızı</a:t>
            </a:r>
          </a:p>
          <a:p>
            <a:pPr marL="320040" lvl="1" indent="0">
              <a:lnSpc>
                <a:spcPct val="100000"/>
              </a:lnSpc>
              <a:buNone/>
            </a:pPr>
            <a:r>
              <a:rPr lang="tr-TR" sz="2000" dirty="0">
                <a:solidFill>
                  <a:schemeClr val="tx2"/>
                </a:solidFill>
              </a:rPr>
              <a:t>	sesin yüksekliği</a:t>
            </a:r>
          </a:p>
          <a:p>
            <a:pPr marL="320040" lvl="1" indent="0">
              <a:lnSpc>
                <a:spcPct val="100000"/>
              </a:lnSpc>
              <a:buNone/>
            </a:pPr>
            <a:r>
              <a:rPr lang="tr-TR" sz="2000" dirty="0">
                <a:solidFill>
                  <a:schemeClr val="tx2"/>
                </a:solidFill>
              </a:rPr>
              <a:t>	sesin tonu</a:t>
            </a:r>
          </a:p>
          <a:p>
            <a:pPr marL="320040" lvl="1" indent="0">
              <a:lnSpc>
                <a:spcPct val="100000"/>
              </a:lnSpc>
              <a:buNone/>
            </a:pPr>
            <a:r>
              <a:rPr lang="tr-TR" sz="2000" dirty="0">
                <a:solidFill>
                  <a:schemeClr val="tx2"/>
                </a:solidFill>
              </a:rPr>
              <a:t>	konuşma tarzı</a:t>
            </a:r>
          </a:p>
          <a:p>
            <a:pPr marL="320040" lvl="1" indent="0">
              <a:lnSpc>
                <a:spcPct val="100000"/>
              </a:lnSpc>
              <a:buNone/>
            </a:pPr>
            <a:r>
              <a:rPr lang="tr-TR" sz="2000" dirty="0">
                <a:solidFill>
                  <a:schemeClr val="tx2"/>
                </a:solidFill>
              </a:rPr>
              <a:t>Mesajın etkisini, ikna gücünü belirler.</a:t>
            </a:r>
          </a:p>
          <a:p>
            <a:endParaRPr lang="tr-TR" dirty="0"/>
          </a:p>
        </p:txBody>
      </p:sp>
      <p:sp>
        <p:nvSpPr>
          <p:cNvPr id="4" name="Slayt Numarası Yer Tutucusu 3"/>
          <p:cNvSpPr>
            <a:spLocks noGrp="1"/>
          </p:cNvSpPr>
          <p:nvPr>
            <p:ph type="sldNum" sz="quarter" idx="12"/>
          </p:nvPr>
        </p:nvSpPr>
        <p:spPr/>
        <p:txBody>
          <a:bodyPr/>
          <a:lstStyle/>
          <a:p>
            <a:pPr rtl="0"/>
            <a:fld id="{484FD59D-33F1-4A76-843D-E67207CAFE54}" type="slidenum">
              <a:rPr lang="tr-TR" noProof="0" smtClean="0"/>
              <a:t>48</a:t>
            </a:fld>
            <a:endParaRPr lang="tr-TR" noProof="0" dirty="0"/>
          </a:p>
        </p:txBody>
      </p:sp>
    </p:spTree>
    <p:extLst>
      <p:ext uri="{BB962C8B-B14F-4D97-AF65-F5344CB8AC3E}">
        <p14:creationId xmlns:p14="http://schemas.microsoft.com/office/powerpoint/2010/main" val="1412657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4" name="İçerik Yer Tutucusu 3"/>
          <p:cNvSpPr>
            <a:spLocks noGrp="1"/>
          </p:cNvSpPr>
          <p:nvPr>
            <p:ph idx="1"/>
          </p:nvPr>
        </p:nvSpPr>
        <p:spPr/>
        <p:txBody>
          <a:bodyPr>
            <a:normAutofit/>
          </a:bodyPr>
          <a:lstStyle/>
          <a:p>
            <a:r>
              <a:rPr lang="tr-TR" sz="2800" b="1" dirty="0"/>
              <a:t>Konuşmanın hızı-akışı </a:t>
            </a:r>
            <a:r>
              <a:rPr lang="tr-TR" sz="2800" dirty="0"/>
              <a:t>da aynı şekilde bir insanın yetkinliğini, inanılırlığını, dürüstlüğünü etkiliyor. Fazla duraksayarak-kesintili konuşanlar utangaç, yalancı, sinirli; hızlı konuşanlar ise yetkin, bilgili, hakim, güvenli görünüyorlar.</a:t>
            </a:r>
          </a:p>
          <a:p>
            <a:r>
              <a:rPr lang="tr-TR" sz="2800" b="1" dirty="0"/>
              <a:t>Söz miktarı </a:t>
            </a:r>
            <a:r>
              <a:rPr lang="tr-TR" sz="2800" dirty="0"/>
              <a:t>da önemli. Küçük gruplarda en çok konuşanlar </a:t>
            </a:r>
            <a:r>
              <a:rPr lang="tr-TR" sz="2800" dirty="0">
                <a:solidFill>
                  <a:schemeClr val="accent1">
                    <a:lumMod val="50000"/>
                  </a:schemeClr>
                </a:solidFill>
              </a:rPr>
              <a:t>liderler</a:t>
            </a:r>
            <a:r>
              <a:rPr lang="tr-TR" sz="2800" dirty="0"/>
              <a:t>, ikinci sırada konuşanlar </a:t>
            </a:r>
            <a:r>
              <a:rPr lang="tr-TR" sz="2800" dirty="0">
                <a:solidFill>
                  <a:schemeClr val="accent1">
                    <a:lumMod val="50000"/>
                  </a:schemeClr>
                </a:solidFill>
              </a:rPr>
              <a:t>da </a:t>
            </a:r>
            <a:r>
              <a:rPr lang="tr-TR" sz="2800" dirty="0">
                <a:solidFill>
                  <a:schemeClr val="accent1">
                    <a:lumMod val="75000"/>
                  </a:schemeClr>
                </a:solidFill>
              </a:rPr>
              <a:t>en popüler olanlar.</a:t>
            </a:r>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49</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3144165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1981200" y="1628800"/>
            <a:ext cx="8229600" cy="4945736"/>
          </a:xfrm>
        </p:spPr>
        <p:txBody>
          <a:bodyPr>
            <a:normAutofit/>
          </a:bodyPr>
          <a:lstStyle/>
          <a:p>
            <a:pPr>
              <a:lnSpc>
                <a:spcPct val="100000"/>
              </a:lnSpc>
            </a:pPr>
            <a:r>
              <a:rPr lang="tr-TR" sz="2400" dirty="0">
                <a:latin typeface="+mj-lt"/>
                <a:ea typeface="Times New Roman"/>
              </a:rPr>
              <a:t>2. Paul </a:t>
            </a:r>
            <a:r>
              <a:rPr lang="tr-TR" sz="2400" dirty="0" err="1">
                <a:latin typeface="+mj-lt"/>
                <a:ea typeface="Times New Roman"/>
              </a:rPr>
              <a:t>Watzlawick</a:t>
            </a:r>
            <a:r>
              <a:rPr lang="tr-TR" sz="2400" dirty="0">
                <a:latin typeface="+mj-lt"/>
                <a:ea typeface="Times New Roman"/>
              </a:rPr>
              <a:t>, </a:t>
            </a:r>
            <a:r>
              <a:rPr lang="tr-TR" sz="2400" dirty="0">
                <a:solidFill>
                  <a:schemeClr val="accent1">
                    <a:lumMod val="75000"/>
                  </a:schemeClr>
                </a:solidFill>
                <a:latin typeface="+mj-lt"/>
                <a:ea typeface="Times New Roman"/>
              </a:rPr>
              <a:t>iletişim kurmamak </a:t>
            </a:r>
            <a:r>
              <a:rPr lang="tr-TR" sz="2400" dirty="0">
                <a:latin typeface="+mj-lt"/>
                <a:ea typeface="Times New Roman"/>
              </a:rPr>
              <a:t>ya da iletişim kurmayı reddetmek imkansızdır der. Bu, biz böyle bir amaç taşımıyorken bile, çevremizdeki insanlara belli mesajlar gönderiyoruz demektir. </a:t>
            </a:r>
          </a:p>
          <a:p>
            <a:pPr>
              <a:lnSpc>
                <a:spcPct val="100000"/>
              </a:lnSpc>
            </a:pPr>
            <a:r>
              <a:rPr lang="tr-TR" sz="2400" dirty="0">
                <a:latin typeface="+mj-lt"/>
                <a:ea typeface="Times New Roman"/>
              </a:rPr>
              <a:t>Duruşumuz, bakışlarımız, giyimimiz, aksesuarlarımız, toplumsal kimliğimize, ruh halimize dair çeşitli göstergeler yoluyla belli bilgileri aktarırız. Her tutum ve nesne iletişimsel bir anlam taşır.</a:t>
            </a:r>
          </a:p>
          <a:p>
            <a:pPr marL="45720" indent="0">
              <a:buNone/>
            </a:pPr>
            <a:endParaRPr lang="tr-TR" sz="2400" dirty="0">
              <a:solidFill>
                <a:schemeClr val="tx2"/>
              </a:solidFill>
            </a:endParaRPr>
          </a:p>
        </p:txBody>
      </p:sp>
      <p:sp>
        <p:nvSpPr>
          <p:cNvPr id="2" name="Slayt Numarası Yer Tutucusu 1"/>
          <p:cNvSpPr>
            <a:spLocks noGrp="1"/>
          </p:cNvSpPr>
          <p:nvPr>
            <p:ph type="sldNum" sz="quarter" idx="12"/>
          </p:nvPr>
        </p:nvSpPr>
        <p:spPr/>
        <p:txBody>
          <a:bodyPr/>
          <a:lstStyle/>
          <a:p>
            <a:pPr rtl="0"/>
            <a:fld id="{484FD59D-33F1-4A76-843D-E67207CAFE54}" type="slidenum">
              <a:rPr lang="tr-TR" noProof="0" smtClean="0"/>
              <a:t>5</a:t>
            </a:fld>
            <a:endParaRPr lang="tr-TR" noProof="0" dirty="0"/>
          </a:p>
        </p:txBody>
      </p:sp>
      <p:sp>
        <p:nvSpPr>
          <p:cNvPr id="5" name="Altbilgi Yer Tutucusu 4"/>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629196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b="1" dirty="0">
                <a:solidFill>
                  <a:schemeClr val="accent1">
                    <a:lumMod val="75000"/>
                  </a:schemeClr>
                </a:solidFill>
              </a:rPr>
              <a:t>Konuşmanın kuralları</a:t>
            </a:r>
            <a:r>
              <a:rPr lang="tr-TR" sz="3600" dirty="0">
                <a:solidFill>
                  <a:schemeClr val="accent1">
                    <a:lumMod val="75000"/>
                  </a:schemeClr>
                </a:solidFill>
              </a:rPr>
              <a:t>: </a:t>
            </a:r>
            <a:r>
              <a:rPr lang="tr-TR" sz="3600" dirty="0"/>
              <a:t>Sosyal durum içinde belirleniyor.</a:t>
            </a:r>
            <a:br>
              <a:rPr lang="tr-TR" sz="3600" dirty="0"/>
            </a:br>
            <a:endParaRPr lang="tr-TR" dirty="0"/>
          </a:p>
        </p:txBody>
      </p:sp>
      <p:sp>
        <p:nvSpPr>
          <p:cNvPr id="4" name="İçerik Yer Tutucusu 3"/>
          <p:cNvSpPr>
            <a:spLocks noGrp="1"/>
          </p:cNvSpPr>
          <p:nvPr>
            <p:ph idx="1"/>
          </p:nvPr>
        </p:nvSpPr>
        <p:spPr/>
        <p:txBody>
          <a:bodyPr>
            <a:normAutofit/>
          </a:bodyPr>
          <a:lstStyle/>
          <a:p>
            <a:pPr lvl="1"/>
            <a:r>
              <a:rPr lang="tr-TR" sz="2800" dirty="0"/>
              <a:t>Hangi sözün ne zaman söyleneceği,</a:t>
            </a:r>
          </a:p>
          <a:p>
            <a:pPr lvl="1"/>
            <a:r>
              <a:rPr lang="tr-TR" sz="2800" dirty="0"/>
              <a:t>Kimin ne kadar konuşacağı,</a:t>
            </a:r>
          </a:p>
          <a:p>
            <a:pPr lvl="1"/>
            <a:r>
              <a:rPr lang="tr-TR" sz="2800" dirty="0"/>
              <a:t>Hangi sözün hangi anlama geldiği</a:t>
            </a:r>
          </a:p>
          <a:p>
            <a:pPr lvl="1"/>
            <a:r>
              <a:rPr lang="tr-TR" sz="2800" dirty="0"/>
              <a:t>Konuşma konusunun ne zaman değiştirileceği</a:t>
            </a:r>
          </a:p>
          <a:p>
            <a:pPr lvl="1"/>
            <a:r>
              <a:rPr lang="tr-TR" sz="2800" dirty="0"/>
              <a:t>Kimin sözünün daha çok dinleneceği</a:t>
            </a:r>
          </a:p>
          <a:p>
            <a:pPr lvl="1"/>
            <a:r>
              <a:rPr lang="tr-TR" sz="2800" dirty="0"/>
              <a:t>Kimin sözünün üzerine yeni söz ekleneceği</a:t>
            </a:r>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50</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835782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AutoShape 2">
            <a:extLst>
              <a:ext uri="{FF2B5EF4-FFF2-40B4-BE49-F238E27FC236}">
                <a16:creationId xmlns:a16="http://schemas.microsoft.com/office/drawing/2014/main" xmlns="" id="{6EAAB60C-3DD5-3447-90FF-A70F48D8DC34}"/>
              </a:ext>
            </a:extLst>
          </p:cNvPr>
          <p:cNvSpPr>
            <a:spLocks noGrp="1" noChangeArrowheads="1"/>
          </p:cNvSpPr>
          <p:nvPr>
            <p:ph type="title"/>
          </p:nvPr>
        </p:nvSpPr>
        <p:spPr>
          <a:xfrm>
            <a:off x="2495550" y="1268413"/>
            <a:ext cx="7924800" cy="317500"/>
          </a:xfrm>
        </p:spPr>
        <p:txBody>
          <a:bodyPr>
            <a:normAutofit fontScale="90000"/>
          </a:bodyPr>
          <a:lstStyle/>
          <a:p>
            <a:pPr eaLnBrk="1" hangingPunct="1"/>
            <a:r>
              <a:rPr lang="tr-TR" altLang="tr-TR">
                <a:cs typeface="Times New Roman" panose="02020603050405020304" pitchFamily="18" charset="0"/>
              </a:rPr>
              <a:t>Yatay Eksen</a:t>
            </a:r>
          </a:p>
        </p:txBody>
      </p:sp>
      <p:sp>
        <p:nvSpPr>
          <p:cNvPr id="36866" name="Rectangle 3">
            <a:extLst>
              <a:ext uri="{FF2B5EF4-FFF2-40B4-BE49-F238E27FC236}">
                <a16:creationId xmlns:a16="http://schemas.microsoft.com/office/drawing/2014/main" xmlns="" id="{F7600F90-BF52-E748-8001-97BC4FC2AB0C}"/>
              </a:ext>
            </a:extLst>
          </p:cNvPr>
          <p:cNvSpPr>
            <a:spLocks noGrp="1" noChangeArrowheads="1"/>
          </p:cNvSpPr>
          <p:nvPr>
            <p:ph type="body" idx="1"/>
          </p:nvPr>
        </p:nvSpPr>
        <p:spPr>
          <a:xfrm>
            <a:off x="1981200" y="2276476"/>
            <a:ext cx="8229600" cy="3819525"/>
          </a:xfrm>
        </p:spPr>
        <p:txBody>
          <a:bodyPr/>
          <a:lstStyle/>
          <a:p>
            <a:pPr algn="just" eaLnBrk="1" hangingPunct="1">
              <a:buFont typeface="Wingdings" pitchFamily="2" charset="2"/>
              <a:buNone/>
            </a:pPr>
            <a:r>
              <a:rPr lang="tr-TR" altLang="tr-TR"/>
              <a:t>    </a:t>
            </a:r>
            <a:r>
              <a:rPr lang="tr-TR" altLang="tr-TR">
                <a:ea typeface="Arial Unicode MS" panose="020B0604020202020204" pitchFamily="34" charset="-128"/>
                <a:cs typeface="Arial Unicode MS" panose="020B0604020202020204" pitchFamily="34" charset="-128"/>
              </a:rPr>
              <a:t>Tarafların birbirini eşit algıladığı eksendir. Birbirlerine aynı şekilde hitap ederler. </a:t>
            </a:r>
            <a:endParaRPr lang="tr-TR" altLang="tr-TR"/>
          </a:p>
          <a:p>
            <a:pPr algn="just" eaLnBrk="1" hangingPunct="1">
              <a:buFont typeface="Wingdings" pitchFamily="2" charset="2"/>
              <a:buNone/>
            </a:pPr>
            <a:endParaRPr lang="tr-TR" altLang="tr-TR">
              <a:ea typeface="Arial Unicode MS" panose="020B0604020202020204" pitchFamily="34" charset="-128"/>
              <a:cs typeface="Arial Unicode MS" panose="020B0604020202020204" pitchFamily="34" charset="-128"/>
            </a:endParaRPr>
          </a:p>
          <a:p>
            <a:pPr algn="just" eaLnBrk="1" hangingPunct="1">
              <a:buFont typeface="Wingdings" pitchFamily="2" charset="2"/>
              <a:buNone/>
            </a:pPr>
            <a:r>
              <a:rPr lang="tr-TR" altLang="tr-TR">
                <a:ea typeface="Arial Unicode MS" panose="020B0604020202020204" pitchFamily="34" charset="-128"/>
                <a:cs typeface="Arial Unicode MS" panose="020B0604020202020204" pitchFamily="34" charset="-128"/>
              </a:rPr>
              <a:t>				Sen 	</a:t>
            </a:r>
            <a:r>
              <a:rPr lang="tr-TR" altLang="tr-TR" b="1">
                <a:latin typeface="Arial Unicode MS" panose="020B0604020202020204" pitchFamily="34" charset="-128"/>
                <a:ea typeface="Arial Unicode MS" panose="020B0604020202020204" pitchFamily="34" charset="-128"/>
                <a:cs typeface="Arial Unicode MS" panose="020B0604020202020204" pitchFamily="34" charset="-128"/>
              </a:rPr>
              <a:t>⇄</a:t>
            </a:r>
            <a:r>
              <a:rPr lang="tr-TR" altLang="tr-TR">
                <a:latin typeface="Arial Unicode MS" panose="020B0604020202020204" pitchFamily="34" charset="-128"/>
                <a:ea typeface="Arial Unicode MS" panose="020B0604020202020204" pitchFamily="34" charset="-128"/>
                <a:cs typeface="Arial Unicode MS" panose="020B0604020202020204" pitchFamily="34" charset="-128"/>
              </a:rPr>
              <a:t>	</a:t>
            </a:r>
            <a:r>
              <a:rPr lang="tr-TR" altLang="tr-TR">
                <a:ea typeface="Arial Unicode MS" panose="020B0604020202020204" pitchFamily="34" charset="-128"/>
                <a:cs typeface="Arial Unicode MS" panose="020B0604020202020204" pitchFamily="34" charset="-128"/>
              </a:rPr>
              <a:t>Sen	</a:t>
            </a:r>
          </a:p>
          <a:p>
            <a:pPr algn="just" eaLnBrk="1" hangingPunct="1">
              <a:buFont typeface="Wingdings" pitchFamily="2" charset="2"/>
              <a:buNone/>
            </a:pPr>
            <a:r>
              <a:rPr lang="tr-TR" altLang="tr-TR">
                <a:cs typeface="Times New Roman" panose="02020603050405020304" pitchFamily="18" charset="0"/>
              </a:rPr>
              <a:t>				Siz  	</a:t>
            </a:r>
            <a:r>
              <a:rPr lang="tr-TR" altLang="tr-TR" b="1">
                <a:latin typeface="Arial Unicode MS" panose="020B0604020202020204" pitchFamily="34" charset="-128"/>
                <a:ea typeface="Arial Unicode MS" panose="020B0604020202020204" pitchFamily="34" charset="-128"/>
                <a:cs typeface="Arial Unicode MS" panose="020B0604020202020204" pitchFamily="34" charset="-128"/>
              </a:rPr>
              <a:t>⇄</a:t>
            </a:r>
            <a:r>
              <a:rPr lang="tr-TR" altLang="tr-TR">
                <a:cs typeface="Times New Roman" panose="02020603050405020304" pitchFamily="18" charset="0"/>
              </a:rPr>
              <a:t>	 Siz</a:t>
            </a:r>
            <a:r>
              <a:rPr lang="tr-TR" altLang="tr-TR"/>
              <a:t> </a:t>
            </a:r>
          </a:p>
          <a:p>
            <a:pPr eaLnBrk="1" hangingPunct="1"/>
            <a:endParaRPr lang="tr-TR" alt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AutoShape 1026">
            <a:extLst>
              <a:ext uri="{FF2B5EF4-FFF2-40B4-BE49-F238E27FC236}">
                <a16:creationId xmlns:a16="http://schemas.microsoft.com/office/drawing/2014/main" xmlns="" id="{1975966A-3E6C-2E4D-B193-BC0B60F9A4F1}"/>
              </a:ext>
            </a:extLst>
          </p:cNvPr>
          <p:cNvSpPr>
            <a:spLocks noGrp="1" noChangeArrowheads="1"/>
          </p:cNvSpPr>
          <p:nvPr>
            <p:ph type="title"/>
          </p:nvPr>
        </p:nvSpPr>
        <p:spPr/>
        <p:txBody>
          <a:bodyPr/>
          <a:lstStyle/>
          <a:p>
            <a:pPr eaLnBrk="1" hangingPunct="1"/>
            <a:r>
              <a:rPr lang="tr-TR" altLang="tr-TR">
                <a:cs typeface="Times New Roman" panose="02020603050405020304" pitchFamily="18" charset="0"/>
              </a:rPr>
              <a:t>Dikey eksen:</a:t>
            </a:r>
          </a:p>
        </p:txBody>
      </p:sp>
      <p:sp>
        <p:nvSpPr>
          <p:cNvPr id="37890" name="Rectangle 1027">
            <a:extLst>
              <a:ext uri="{FF2B5EF4-FFF2-40B4-BE49-F238E27FC236}">
                <a16:creationId xmlns:a16="http://schemas.microsoft.com/office/drawing/2014/main" xmlns="" id="{47C04E8A-BB3F-8B4F-91D2-2E01DC93DD90}"/>
              </a:ext>
            </a:extLst>
          </p:cNvPr>
          <p:cNvSpPr>
            <a:spLocks noGrp="1" noChangeArrowheads="1"/>
          </p:cNvSpPr>
          <p:nvPr>
            <p:ph type="body" idx="1"/>
          </p:nvPr>
        </p:nvSpPr>
        <p:spPr/>
        <p:txBody>
          <a:bodyPr/>
          <a:lstStyle/>
          <a:p>
            <a:pPr eaLnBrk="1" hangingPunct="1"/>
            <a:r>
              <a:rPr lang="tr-TR" altLang="tr-TR">
                <a:cs typeface="Times New Roman" panose="02020603050405020304" pitchFamily="18" charset="0"/>
              </a:rPr>
              <a:t>Taraflar arasında hiyerarşik bir konumlanma vardır. Birisi diğerinden daha “üst” konumdadır. Hitap şekilleri asimetriktir.</a:t>
            </a:r>
            <a:r>
              <a:rPr lang="tr-TR" altLang="tr-TR"/>
              <a:t> </a:t>
            </a:r>
          </a:p>
          <a:p>
            <a:pPr eaLnBrk="1" hangingPunct="1">
              <a:buFont typeface="Wingdings" pitchFamily="2" charset="2"/>
              <a:buNone/>
            </a:pPr>
            <a:r>
              <a:rPr lang="tr-TR" altLang="tr-TR"/>
              <a:t>		</a:t>
            </a:r>
            <a:r>
              <a:rPr lang="tr-TR" altLang="tr-TR">
                <a:ea typeface="Arial Unicode MS" panose="020B0604020202020204" pitchFamily="34" charset="-128"/>
                <a:cs typeface="Arial Unicode MS" panose="020B0604020202020204" pitchFamily="34" charset="-128"/>
              </a:rPr>
              <a:t>Sen   </a:t>
            </a:r>
            <a:r>
              <a:rPr lang="tr-TR" altLang="tr-TR" b="1">
                <a:latin typeface="Arial Unicode MS" panose="020B0604020202020204" pitchFamily="34" charset="-128"/>
                <a:ea typeface="Arial Unicode MS" panose="020B0604020202020204" pitchFamily="34" charset="-128"/>
                <a:cs typeface="Arial Unicode MS" panose="020B0604020202020204" pitchFamily="34" charset="-128"/>
              </a:rPr>
              <a:t>⇄</a:t>
            </a:r>
            <a:r>
              <a:rPr lang="tr-TR" altLang="tr-TR">
                <a:ea typeface="Arial Unicode MS" panose="020B0604020202020204" pitchFamily="34" charset="-128"/>
                <a:cs typeface="Arial Unicode MS" panose="020B0604020202020204" pitchFamily="34" charset="-128"/>
              </a:rPr>
              <a:t>  	Siz</a:t>
            </a:r>
          </a:p>
          <a:p>
            <a:pPr eaLnBrk="1" hangingPunct="1">
              <a:buFont typeface="Wingdings" pitchFamily="2" charset="2"/>
              <a:buNone/>
            </a:pPr>
            <a:r>
              <a:rPr lang="tr-TR" altLang="tr-TR"/>
              <a:t>		</a:t>
            </a:r>
            <a:r>
              <a:rPr lang="tr-TR" altLang="tr-TR">
                <a:cs typeface="Times New Roman" panose="02020603050405020304" pitchFamily="18" charset="0"/>
              </a:rPr>
              <a:t>Siz   	</a:t>
            </a:r>
            <a:r>
              <a:rPr lang="tr-TR" altLang="tr-TR" b="1">
                <a:latin typeface="Arial Unicode MS" panose="020B0604020202020204" pitchFamily="34" charset="-128"/>
                <a:ea typeface="Arial Unicode MS" panose="020B0604020202020204" pitchFamily="34" charset="-128"/>
                <a:cs typeface="Arial Unicode MS" panose="020B0604020202020204" pitchFamily="34" charset="-128"/>
              </a:rPr>
              <a:t>⇄  	</a:t>
            </a:r>
            <a:r>
              <a:rPr lang="tr-TR" altLang="tr-TR">
                <a:cs typeface="Times New Roman" panose="02020603050405020304" pitchFamily="18" charset="0"/>
              </a:rPr>
              <a:t>Sen</a:t>
            </a:r>
            <a:r>
              <a:rPr lang="tr-TR" altLang="tr-T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AutoShape 2">
            <a:extLst>
              <a:ext uri="{FF2B5EF4-FFF2-40B4-BE49-F238E27FC236}">
                <a16:creationId xmlns:a16="http://schemas.microsoft.com/office/drawing/2014/main" xmlns="" id="{8DA1A01F-377D-EF4C-A97B-CA6B5D35D628}"/>
              </a:ext>
            </a:extLst>
          </p:cNvPr>
          <p:cNvSpPr>
            <a:spLocks noGrp="1" noChangeArrowheads="1"/>
          </p:cNvSpPr>
          <p:nvPr>
            <p:ph type="title"/>
          </p:nvPr>
        </p:nvSpPr>
        <p:spPr>
          <a:xfrm>
            <a:off x="1981200" y="0"/>
            <a:ext cx="8229600" cy="1371600"/>
          </a:xfrm>
        </p:spPr>
        <p:txBody>
          <a:bodyPr/>
          <a:lstStyle/>
          <a:p>
            <a:pPr eaLnBrk="1" hangingPunct="1"/>
            <a:r>
              <a:rPr lang="tr-TR" altLang="tr-TR">
                <a:cs typeface="Times New Roman" panose="02020603050405020304" pitchFamily="18" charset="0"/>
              </a:rPr>
              <a:t>Çatışmalı eksen:</a:t>
            </a:r>
          </a:p>
        </p:txBody>
      </p:sp>
      <p:sp>
        <p:nvSpPr>
          <p:cNvPr id="38914" name="Rectangle 3">
            <a:extLst>
              <a:ext uri="{FF2B5EF4-FFF2-40B4-BE49-F238E27FC236}">
                <a16:creationId xmlns:a16="http://schemas.microsoft.com/office/drawing/2014/main" xmlns="" id="{A2C82240-1B0D-7C40-A80C-39EB875CC46A}"/>
              </a:ext>
            </a:extLst>
          </p:cNvPr>
          <p:cNvSpPr>
            <a:spLocks noGrp="1" noChangeArrowheads="1"/>
          </p:cNvSpPr>
          <p:nvPr>
            <p:ph type="body" idx="1"/>
          </p:nvPr>
        </p:nvSpPr>
        <p:spPr>
          <a:xfrm>
            <a:off x="2057400" y="2276476"/>
            <a:ext cx="8229600" cy="3743325"/>
          </a:xfrm>
        </p:spPr>
        <p:txBody>
          <a:bodyPr/>
          <a:lstStyle/>
          <a:p>
            <a:pPr eaLnBrk="1" hangingPunct="1"/>
            <a:r>
              <a:rPr lang="tr-TR" altLang="tr-TR">
                <a:cs typeface="Times New Roman" panose="02020603050405020304" pitchFamily="18" charset="0"/>
              </a:rPr>
              <a:t>Tarafların ilişkinin ekseni konusunda ayrı fikirlerde olduğu durumlarda çatışma doğar. Örneğin bir taraf ilişkiyi yatay eksende tanımlarken diğeri dikey eksende algılıyorsa bu çatışmalı eksene yol açar.</a:t>
            </a:r>
            <a:r>
              <a:rPr lang="tr-TR" altLang="tr-T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AutoShape 2">
            <a:extLst>
              <a:ext uri="{FF2B5EF4-FFF2-40B4-BE49-F238E27FC236}">
                <a16:creationId xmlns:a16="http://schemas.microsoft.com/office/drawing/2014/main" xmlns="" id="{0B3CB4B5-E9B3-EF47-A140-91FD2EC99B10}"/>
              </a:ext>
            </a:extLst>
          </p:cNvPr>
          <p:cNvSpPr>
            <a:spLocks noGrp="1" noChangeArrowheads="1"/>
          </p:cNvSpPr>
          <p:nvPr>
            <p:ph type="title"/>
          </p:nvPr>
        </p:nvSpPr>
        <p:spPr>
          <a:xfrm>
            <a:off x="2286000" y="762000"/>
            <a:ext cx="7924800" cy="825500"/>
          </a:xfrm>
        </p:spPr>
        <p:txBody>
          <a:bodyPr/>
          <a:lstStyle/>
          <a:p>
            <a:pPr eaLnBrk="1" hangingPunct="1"/>
            <a:r>
              <a:rPr lang="tr-TR" altLang="tr-TR"/>
              <a:t>Çatışmalı Eksen</a:t>
            </a:r>
          </a:p>
        </p:txBody>
      </p:sp>
      <p:sp>
        <p:nvSpPr>
          <p:cNvPr id="39938" name="Rectangle 3">
            <a:extLst>
              <a:ext uri="{FF2B5EF4-FFF2-40B4-BE49-F238E27FC236}">
                <a16:creationId xmlns:a16="http://schemas.microsoft.com/office/drawing/2014/main" xmlns="" id="{4C7AF46C-2EBC-2249-9076-89AA0B88E9FE}"/>
              </a:ext>
            </a:extLst>
          </p:cNvPr>
          <p:cNvSpPr>
            <a:spLocks noGrp="1" noChangeArrowheads="1"/>
          </p:cNvSpPr>
          <p:nvPr>
            <p:ph type="body" idx="1"/>
          </p:nvPr>
        </p:nvSpPr>
        <p:spPr>
          <a:xfrm>
            <a:off x="1981200" y="2565400"/>
            <a:ext cx="8229600" cy="3530600"/>
          </a:xfrm>
        </p:spPr>
        <p:txBody>
          <a:bodyPr/>
          <a:lstStyle/>
          <a:p>
            <a:pPr eaLnBrk="1" hangingPunct="1">
              <a:buFont typeface="Wingdings" pitchFamily="2" charset="2"/>
              <a:buNone/>
            </a:pPr>
            <a:r>
              <a:rPr lang="tr-TR" altLang="tr-TR"/>
              <a:t>			</a:t>
            </a:r>
            <a:r>
              <a:rPr lang="tr-TR" altLang="tr-TR">
                <a:ea typeface="Arial Unicode MS" panose="020B0604020202020204" pitchFamily="34" charset="-128"/>
                <a:cs typeface="Arial Unicode MS" panose="020B0604020202020204" pitchFamily="34" charset="-128"/>
              </a:rPr>
              <a:t>Siz 	X 	Sen</a:t>
            </a:r>
          </a:p>
          <a:p>
            <a:pPr eaLnBrk="1" hangingPunct="1">
              <a:buFont typeface="Wingdings" pitchFamily="2" charset="2"/>
              <a:buNone/>
            </a:pPr>
            <a:r>
              <a:rPr lang="tr-TR" altLang="tr-TR"/>
              <a:t>			</a:t>
            </a:r>
            <a:r>
              <a:rPr lang="tr-TR" altLang="tr-TR">
                <a:ea typeface="Arial Unicode MS" panose="020B0604020202020204" pitchFamily="34" charset="-128"/>
                <a:cs typeface="Arial Unicode MS" panose="020B0604020202020204" pitchFamily="34" charset="-128"/>
              </a:rPr>
              <a:t>Sen </a:t>
            </a:r>
            <a:r>
              <a:rPr lang="tr-TR" altLang="tr-TR"/>
              <a:t> </a:t>
            </a:r>
            <a:r>
              <a:rPr lang="tr-TR" altLang="tr-TR">
                <a:ea typeface="Arial Unicode MS" panose="020B0604020202020204" pitchFamily="34" charset="-128"/>
                <a:cs typeface="Arial Unicode MS" panose="020B0604020202020204" pitchFamily="34" charset="-128"/>
              </a:rPr>
              <a:t>X 	Siz</a:t>
            </a:r>
          </a:p>
          <a:p>
            <a:pPr eaLnBrk="1" hangingPunct="1">
              <a:buFont typeface="Wingdings" pitchFamily="2" charset="2"/>
              <a:buNone/>
            </a:pPr>
            <a:r>
              <a:rPr lang="tr-TR" altLang="tr-TR"/>
              <a:t>			</a:t>
            </a:r>
            <a:r>
              <a:rPr lang="tr-TR" altLang="tr-TR">
                <a:ea typeface="Arial Unicode MS" panose="020B0604020202020204" pitchFamily="34" charset="-128"/>
                <a:cs typeface="Arial Unicode MS" panose="020B0604020202020204" pitchFamily="34" charset="-128"/>
              </a:rPr>
              <a:t>Siz 	X 	Siz</a:t>
            </a:r>
          </a:p>
          <a:p>
            <a:pPr eaLnBrk="1" hangingPunct="1">
              <a:buFont typeface="Wingdings" pitchFamily="2" charset="2"/>
              <a:buNone/>
            </a:pPr>
            <a:r>
              <a:rPr lang="tr-TR" altLang="tr-TR" b="1"/>
              <a:t>			</a:t>
            </a:r>
            <a:r>
              <a:rPr lang="tr-TR" altLang="tr-TR" b="1">
                <a:cs typeface="Times New Roman" panose="02020603050405020304" pitchFamily="18" charset="0"/>
              </a:rPr>
              <a:t>Sen 	X 	Sen</a:t>
            </a:r>
          </a:p>
          <a:p>
            <a:pPr eaLnBrk="1" hangingPunct="1">
              <a:buFont typeface="Wingdings" pitchFamily="2" charset="2"/>
              <a:buNone/>
            </a:pPr>
            <a:r>
              <a:rPr lang="tr-TR" altLang="tr-TR"/>
              <a:t>			</a:t>
            </a:r>
            <a:r>
              <a:rPr lang="tr-TR" altLang="tr-TR">
                <a:cs typeface="Times New Roman" panose="02020603050405020304" pitchFamily="18" charset="0"/>
              </a:rPr>
              <a:t>Sen 	X  	Siz</a:t>
            </a:r>
            <a:r>
              <a:rPr lang="tr-TR" altLang="tr-T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
          </p:nvPr>
        </p:nvSpPr>
        <p:spPr>
          <a:xfrm>
            <a:off x="2125683" y="1124745"/>
            <a:ext cx="8348353" cy="5050639"/>
          </a:xfrm>
        </p:spPr>
        <p:txBody>
          <a:bodyPr>
            <a:noAutofit/>
          </a:bodyPr>
          <a:lstStyle/>
          <a:p>
            <a:r>
              <a:rPr lang="tr-TR" sz="2400" b="1" dirty="0"/>
              <a:t>Dikey ilişki: /Yer Sistemi:</a:t>
            </a:r>
          </a:p>
          <a:p>
            <a:r>
              <a:rPr lang="tr-TR" sz="2400" dirty="0">
                <a:solidFill>
                  <a:schemeClr val="tx2"/>
                </a:solidFill>
              </a:rPr>
              <a:t>Gücü, mevkii, otoriteyi, egemenliği, hükmetme ve boyun eğme davranışını barındıran </a:t>
            </a:r>
            <a:r>
              <a:rPr lang="tr-TR" sz="2400" u="sng" dirty="0">
                <a:solidFill>
                  <a:schemeClr val="tx2"/>
                </a:solidFill>
              </a:rPr>
              <a:t>hiyerarşik</a:t>
            </a:r>
            <a:r>
              <a:rPr lang="tr-TR" sz="2400" dirty="0">
                <a:solidFill>
                  <a:schemeClr val="tx2"/>
                </a:solidFill>
              </a:rPr>
              <a:t> yapılanmalar.</a:t>
            </a:r>
          </a:p>
          <a:p>
            <a:r>
              <a:rPr lang="tr-TR" sz="2400" u="sng" dirty="0">
                <a:solidFill>
                  <a:schemeClr val="tx2"/>
                </a:solidFill>
              </a:rPr>
              <a:t>Asimetrik yapıdadır. </a:t>
            </a:r>
            <a:r>
              <a:rPr lang="tr-TR" sz="2400" dirty="0">
                <a:solidFill>
                  <a:schemeClr val="tx2"/>
                </a:solidFill>
              </a:rPr>
              <a:t>Güçlü olan taraf ve güçsüz olan tarafın </a:t>
            </a:r>
            <a:r>
              <a:rPr lang="tr-TR" sz="2400" b="1" dirty="0">
                <a:solidFill>
                  <a:schemeClr val="accent1">
                    <a:lumMod val="75000"/>
                  </a:schemeClr>
                </a:solidFill>
              </a:rPr>
              <a:t>farklı dil </a:t>
            </a:r>
            <a:r>
              <a:rPr lang="tr-TR" sz="2400" dirty="0">
                <a:solidFill>
                  <a:schemeClr val="tx2"/>
                </a:solidFill>
              </a:rPr>
              <a:t>kullanımları bulunur.</a:t>
            </a:r>
          </a:p>
          <a:p>
            <a:pPr lvl="1"/>
            <a:r>
              <a:rPr lang="tr-TR" sz="2400" dirty="0">
                <a:solidFill>
                  <a:schemeClr val="tx2"/>
                </a:solidFill>
              </a:rPr>
              <a:t>İletişim sırasında güç konumları nasıl oluşuyor?</a:t>
            </a:r>
          </a:p>
          <a:p>
            <a:pPr lvl="1"/>
            <a:r>
              <a:rPr lang="tr-TR" sz="2400" dirty="0">
                <a:solidFill>
                  <a:schemeClr val="tx2"/>
                </a:solidFill>
              </a:rPr>
              <a:t> Belli bir kişi kendini nasıl lider olarak gösteriyor? </a:t>
            </a:r>
          </a:p>
          <a:p>
            <a:pPr lvl="1"/>
            <a:r>
              <a:rPr lang="tr-TR" sz="2400" dirty="0">
                <a:solidFill>
                  <a:schemeClr val="tx2"/>
                </a:solidFill>
              </a:rPr>
              <a:t>Diğerini nasıl ast konumuna iteliyor?</a:t>
            </a:r>
          </a:p>
        </p:txBody>
      </p:sp>
      <p:sp>
        <p:nvSpPr>
          <p:cNvPr id="2" name="Slayt Numarası Yer Tutucusu 1"/>
          <p:cNvSpPr>
            <a:spLocks noGrp="1"/>
          </p:cNvSpPr>
          <p:nvPr>
            <p:ph type="sldNum" sz="quarter" idx="12"/>
          </p:nvPr>
        </p:nvSpPr>
        <p:spPr/>
        <p:txBody>
          <a:bodyPr/>
          <a:lstStyle/>
          <a:p>
            <a:pPr rtl="0"/>
            <a:fld id="{484FD59D-33F1-4A76-843D-E67207CAFE54}" type="slidenum">
              <a:rPr lang="tr-TR" noProof="0" smtClean="0"/>
              <a:t>55</a:t>
            </a:fld>
            <a:endParaRPr lang="tr-TR" noProof="0" dirty="0"/>
          </a:p>
        </p:txBody>
      </p:sp>
      <p:sp>
        <p:nvSpPr>
          <p:cNvPr id="5" name="Altbilgi Yer Tutucusu 4"/>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4191201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Yer ilişkileri</a:t>
            </a:r>
          </a:p>
        </p:txBody>
      </p:sp>
      <p:sp>
        <p:nvSpPr>
          <p:cNvPr id="4" name="İçerik Yer Tutucusu 3"/>
          <p:cNvSpPr>
            <a:spLocks noGrp="1"/>
          </p:cNvSpPr>
          <p:nvPr>
            <p:ph idx="1"/>
          </p:nvPr>
        </p:nvSpPr>
        <p:spPr>
          <a:xfrm>
            <a:off x="2533443" y="1807362"/>
            <a:ext cx="7125112" cy="4357943"/>
          </a:xfrm>
        </p:spPr>
        <p:txBody>
          <a:bodyPr>
            <a:noAutofit/>
          </a:bodyPr>
          <a:lstStyle/>
          <a:p>
            <a:r>
              <a:rPr lang="tr-TR" sz="2400" b="1" dirty="0">
                <a:solidFill>
                  <a:schemeClr val="tx2"/>
                </a:solidFill>
              </a:rPr>
              <a:t>Sözlü olmayan-söz ötesi </a:t>
            </a:r>
            <a:r>
              <a:rPr lang="tr-TR" sz="2400" b="1" dirty="0" err="1">
                <a:solidFill>
                  <a:schemeClr val="tx2"/>
                </a:solidFill>
              </a:rPr>
              <a:t>düzenbirimler</a:t>
            </a:r>
            <a:r>
              <a:rPr lang="tr-TR" sz="2400" b="1" dirty="0">
                <a:solidFill>
                  <a:schemeClr val="tx2"/>
                </a:solidFill>
              </a:rPr>
              <a:t>:</a:t>
            </a:r>
          </a:p>
          <a:p>
            <a:pPr marL="514350" indent="-514350">
              <a:buAutoNum type="alphaLcPeriod"/>
            </a:pPr>
            <a:r>
              <a:rPr lang="tr-TR" sz="2400" dirty="0">
                <a:solidFill>
                  <a:schemeClr val="tx2"/>
                </a:solidFill>
              </a:rPr>
              <a:t>Katılımcıların </a:t>
            </a:r>
            <a:r>
              <a:rPr lang="tr-TR" sz="2400" u="sng" dirty="0">
                <a:solidFill>
                  <a:schemeClr val="tx2"/>
                </a:solidFill>
              </a:rPr>
              <a:t>fizik görünümleri </a:t>
            </a:r>
            <a:r>
              <a:rPr lang="tr-TR" sz="2400" dirty="0">
                <a:solidFill>
                  <a:schemeClr val="tx2"/>
                </a:solidFill>
              </a:rPr>
              <a:t>ya da iletişimin gerçekleştiği </a:t>
            </a:r>
            <a:r>
              <a:rPr lang="tr-TR" sz="2400" u="sng" dirty="0">
                <a:solidFill>
                  <a:schemeClr val="tx2"/>
                </a:solidFill>
              </a:rPr>
              <a:t>mekanın</a:t>
            </a:r>
            <a:r>
              <a:rPr lang="tr-TR" sz="2400" dirty="0">
                <a:solidFill>
                  <a:schemeClr val="tx2"/>
                </a:solidFill>
              </a:rPr>
              <a:t> özellikleri (aksesuarlar, yerleşim düzeni, koltuklar, sandalyeler, kürsüler, tribünler- ayakta durma ya da oturma vs.)</a:t>
            </a:r>
          </a:p>
          <a:p>
            <a:pPr marL="514350" indent="-514350">
              <a:buAutoNum type="alphaLcPeriod"/>
            </a:pPr>
            <a:r>
              <a:rPr lang="tr-TR" sz="2400" dirty="0">
                <a:solidFill>
                  <a:schemeClr val="tx2"/>
                </a:solidFill>
              </a:rPr>
              <a:t>Kişilerin kendi üst ya da ast konumlarına ilişkin </a:t>
            </a:r>
            <a:r>
              <a:rPr lang="tr-TR" sz="2400" u="sng" dirty="0">
                <a:solidFill>
                  <a:schemeClr val="tx2"/>
                </a:solidFill>
              </a:rPr>
              <a:t>eğretilemeleri kullanma biçimleri </a:t>
            </a:r>
            <a:r>
              <a:rPr lang="tr-TR" sz="2400" dirty="0">
                <a:solidFill>
                  <a:schemeClr val="tx2"/>
                </a:solidFill>
              </a:rPr>
              <a:t>(el ve kol hareketlerine hakimiyet, rahat tavırlar, başın dik durması ya da beden hareketlerinin kontrolsüzlüğü, başın düşük olması, diz çökme, yerlere kapanma…)</a:t>
            </a:r>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56</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1526206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sz="2800" b="1" dirty="0">
                <a:solidFill>
                  <a:schemeClr val="tx2"/>
                </a:solidFill>
              </a:rPr>
              <a:t>c. </a:t>
            </a:r>
            <a:r>
              <a:rPr lang="tr-TR" sz="2800" dirty="0">
                <a:solidFill>
                  <a:schemeClr val="tx2"/>
                </a:solidFill>
              </a:rPr>
              <a:t>Görsel egemenlik unsurları (egemen konumda olanın dik ve basit bakışları, ast konumda olanın bakışlarını kaçırması vb.)</a:t>
            </a:r>
          </a:p>
          <a:p>
            <a:endParaRPr lang="tr-TR" dirty="0"/>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57</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1411046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a:solidFill>
                  <a:schemeClr val="tx2"/>
                </a:solidFill>
              </a:rPr>
              <a:t>Sözlü </a:t>
            </a:r>
            <a:r>
              <a:rPr lang="tr-TR" sz="2400" dirty="0" err="1">
                <a:solidFill>
                  <a:schemeClr val="tx2"/>
                </a:solidFill>
              </a:rPr>
              <a:t>düzenbirimler</a:t>
            </a:r>
            <a:r>
              <a:rPr lang="tr-TR" sz="2400" dirty="0">
                <a:solidFill>
                  <a:schemeClr val="tx2"/>
                </a:solidFill>
              </a:rPr>
              <a:t> 4 başlığa ayrılır:</a:t>
            </a:r>
          </a:p>
          <a:p>
            <a:pPr marL="0" indent="0">
              <a:buNone/>
            </a:pPr>
            <a:r>
              <a:rPr lang="tr-TR" sz="2400" dirty="0">
                <a:solidFill>
                  <a:schemeClr val="tx2"/>
                </a:solidFill>
              </a:rPr>
              <a:t>A. Etkileşimin biçimi</a:t>
            </a:r>
          </a:p>
          <a:p>
            <a:pPr marL="0" indent="0">
              <a:buNone/>
            </a:pPr>
            <a:r>
              <a:rPr lang="tr-TR" sz="2400" dirty="0">
                <a:solidFill>
                  <a:schemeClr val="tx2"/>
                </a:solidFill>
              </a:rPr>
              <a:t>B. Etkileşimin içeriği</a:t>
            </a:r>
          </a:p>
          <a:p>
            <a:pPr marL="0" indent="0">
              <a:buNone/>
            </a:pPr>
            <a:r>
              <a:rPr lang="tr-TR" sz="2400" dirty="0">
                <a:solidFill>
                  <a:schemeClr val="tx2"/>
                </a:solidFill>
              </a:rPr>
              <a:t>C. Etkileşimin yapısı</a:t>
            </a:r>
          </a:p>
          <a:p>
            <a:pPr marL="0" indent="0">
              <a:buNone/>
            </a:pPr>
            <a:r>
              <a:rPr lang="tr-TR" sz="2400" dirty="0">
                <a:solidFill>
                  <a:schemeClr val="tx2"/>
                </a:solidFill>
              </a:rPr>
              <a:t>D. Hitap tarzları</a:t>
            </a:r>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58</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193156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Yer ilişkileri</a:t>
            </a:r>
          </a:p>
        </p:txBody>
      </p:sp>
      <p:sp>
        <p:nvSpPr>
          <p:cNvPr id="4" name="İçerik Yer Tutucusu 3"/>
          <p:cNvSpPr>
            <a:spLocks noGrp="1"/>
          </p:cNvSpPr>
          <p:nvPr>
            <p:ph idx="1"/>
          </p:nvPr>
        </p:nvSpPr>
        <p:spPr/>
        <p:txBody>
          <a:bodyPr>
            <a:normAutofit/>
          </a:bodyPr>
          <a:lstStyle/>
          <a:p>
            <a:pPr marL="0" indent="0">
              <a:buNone/>
            </a:pPr>
            <a:r>
              <a:rPr lang="tr-TR" sz="2800" b="1" dirty="0">
                <a:solidFill>
                  <a:schemeClr val="tx2"/>
                </a:solidFill>
              </a:rPr>
              <a:t>Sözlü </a:t>
            </a:r>
            <a:r>
              <a:rPr lang="tr-TR" sz="2800" b="1" dirty="0" err="1">
                <a:solidFill>
                  <a:schemeClr val="tx2"/>
                </a:solidFill>
              </a:rPr>
              <a:t>düzenbirimler</a:t>
            </a:r>
            <a:endParaRPr lang="tr-TR" sz="2800" b="1" dirty="0">
              <a:solidFill>
                <a:schemeClr val="tx2"/>
              </a:solidFill>
            </a:endParaRPr>
          </a:p>
          <a:p>
            <a:pPr marL="514350" indent="-514350">
              <a:buAutoNum type="alphaLcPeriod"/>
            </a:pPr>
            <a:r>
              <a:rPr lang="tr-TR" sz="2400" b="1" dirty="0">
                <a:solidFill>
                  <a:schemeClr val="tx2"/>
                </a:solidFill>
              </a:rPr>
              <a:t>Etkileşimin biçimi</a:t>
            </a:r>
            <a:r>
              <a:rPr lang="tr-TR" sz="2400" dirty="0">
                <a:solidFill>
                  <a:schemeClr val="tx2"/>
                </a:solidFill>
              </a:rPr>
              <a:t>: Çok dillilik durumunda </a:t>
            </a:r>
            <a:r>
              <a:rPr lang="tr-TR" sz="2400" u="sng" dirty="0">
                <a:solidFill>
                  <a:schemeClr val="tx2"/>
                </a:solidFill>
              </a:rPr>
              <a:t>kimin dilinin</a:t>
            </a:r>
            <a:r>
              <a:rPr lang="tr-TR" sz="2400" dirty="0">
                <a:solidFill>
                  <a:schemeClr val="tx2"/>
                </a:solidFill>
              </a:rPr>
              <a:t> kullanıldığı. Dilin içindeki çeşitli lehçeler ve yerel kullanımlar.</a:t>
            </a:r>
          </a:p>
          <a:p>
            <a:pPr marL="514350" indent="-514350">
              <a:buAutoNum type="alphaLcPeriod"/>
            </a:pPr>
            <a:r>
              <a:rPr lang="tr-TR" sz="2400" b="1" dirty="0">
                <a:solidFill>
                  <a:schemeClr val="tx2"/>
                </a:solidFill>
              </a:rPr>
              <a:t>Etkileşimin yapısı: </a:t>
            </a:r>
            <a:r>
              <a:rPr lang="tr-TR" sz="2400" u="sng" dirty="0">
                <a:solidFill>
                  <a:schemeClr val="tx2"/>
                </a:solidFill>
              </a:rPr>
              <a:t>Söz sırasının </a:t>
            </a:r>
            <a:r>
              <a:rPr lang="tr-TR" sz="2400" dirty="0">
                <a:solidFill>
                  <a:schemeClr val="tx2"/>
                </a:solidFill>
              </a:rPr>
              <a:t>düzenlenmesi ve söz almanın işleyişiyle ilgili kurallar. (Kim daha çok ve daha uzun konuşuyor? Açılışı kim yapıyor? Son sözü kim söylüyor? Kim kimin sözünü kesiyor? Kim sözünün kesilmesine izin veriyor? </a:t>
            </a:r>
          </a:p>
          <a:p>
            <a:pPr marL="0" indent="0">
              <a:buNone/>
            </a:pPr>
            <a:r>
              <a:rPr lang="tr-TR" dirty="0"/>
              <a:t>	</a:t>
            </a:r>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59</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61707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nSpc>
                <a:spcPct val="150000"/>
              </a:lnSpc>
            </a:pPr>
            <a:r>
              <a:rPr lang="tr-TR" sz="2800" dirty="0">
                <a:latin typeface="Times New Roman"/>
                <a:ea typeface="Times New Roman"/>
              </a:rPr>
              <a:t>İletişimin hem </a:t>
            </a:r>
            <a:r>
              <a:rPr lang="tr-TR" sz="2800" b="1" dirty="0">
                <a:latin typeface="Times New Roman"/>
                <a:ea typeface="Times New Roman"/>
              </a:rPr>
              <a:t>biçimi</a:t>
            </a:r>
            <a:r>
              <a:rPr lang="tr-TR" sz="2800" dirty="0">
                <a:latin typeface="Times New Roman"/>
                <a:ea typeface="Times New Roman"/>
              </a:rPr>
              <a:t>, hem de </a:t>
            </a:r>
            <a:r>
              <a:rPr lang="tr-TR" sz="2800" b="1" dirty="0">
                <a:latin typeface="Times New Roman"/>
                <a:ea typeface="Times New Roman"/>
              </a:rPr>
              <a:t>içeriği</a:t>
            </a:r>
            <a:r>
              <a:rPr lang="tr-TR" sz="2800" dirty="0">
                <a:latin typeface="Times New Roman"/>
                <a:ea typeface="Times New Roman"/>
              </a:rPr>
              <a:t>, bireylerin kişisel, toplumsal karakterlerini gösterir. </a:t>
            </a:r>
          </a:p>
          <a:p>
            <a:pPr>
              <a:lnSpc>
                <a:spcPct val="150000"/>
              </a:lnSpc>
            </a:pPr>
            <a:r>
              <a:rPr lang="tr-TR" sz="2800" dirty="0">
                <a:latin typeface="Times New Roman"/>
                <a:ea typeface="Times New Roman"/>
              </a:rPr>
              <a:t>Rolleri ve ilişkileri tanımlar.</a:t>
            </a:r>
            <a:endParaRPr lang="tr-TR" sz="2800" dirty="0"/>
          </a:p>
          <a:p>
            <a:endParaRPr lang="tr-TR" dirty="0"/>
          </a:p>
        </p:txBody>
      </p:sp>
      <p:sp>
        <p:nvSpPr>
          <p:cNvPr id="4" name="Slayt Numarası Yer Tutucusu 3"/>
          <p:cNvSpPr>
            <a:spLocks noGrp="1"/>
          </p:cNvSpPr>
          <p:nvPr>
            <p:ph type="sldNum" sz="quarter" idx="12"/>
          </p:nvPr>
        </p:nvSpPr>
        <p:spPr/>
        <p:txBody>
          <a:bodyPr/>
          <a:lstStyle/>
          <a:p>
            <a:pPr rtl="0"/>
            <a:fld id="{484FD59D-33F1-4A76-843D-E67207CAFE54}" type="slidenum">
              <a:rPr lang="tr-TR" noProof="0" smtClean="0"/>
              <a:t>6</a:t>
            </a:fld>
            <a:endParaRPr lang="tr-TR" noProof="0" dirty="0"/>
          </a:p>
        </p:txBody>
      </p:sp>
    </p:spTree>
    <p:extLst>
      <p:ext uri="{BB962C8B-B14F-4D97-AF65-F5344CB8AC3E}">
        <p14:creationId xmlns:p14="http://schemas.microsoft.com/office/powerpoint/2010/main" val="3225595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sz="2400" dirty="0">
                <a:solidFill>
                  <a:schemeClr val="tx2"/>
                </a:solidFill>
              </a:rPr>
              <a:t>Bazı konuşmacılar ancak </a:t>
            </a:r>
            <a:r>
              <a:rPr lang="tr-TR" sz="2400" b="1" dirty="0">
                <a:solidFill>
                  <a:schemeClr val="accent1">
                    <a:lumMod val="50000"/>
                  </a:schemeClr>
                </a:solidFill>
              </a:rPr>
              <a:t>görüşleri sorulduğunda </a:t>
            </a:r>
            <a:r>
              <a:rPr lang="tr-TR" sz="2400" dirty="0">
                <a:solidFill>
                  <a:schemeClr val="tx2"/>
                </a:solidFill>
              </a:rPr>
              <a:t>diyaloğa dahil edilebiliyorlar.</a:t>
            </a:r>
          </a:p>
          <a:p>
            <a:pPr marL="0" indent="0">
              <a:buNone/>
            </a:pPr>
            <a:r>
              <a:rPr lang="tr-TR" sz="2400" b="1" dirty="0">
                <a:solidFill>
                  <a:schemeClr val="accent1">
                    <a:lumMod val="50000"/>
                  </a:schemeClr>
                </a:solidFill>
              </a:rPr>
              <a:t>Sessizlik </a:t>
            </a:r>
            <a:r>
              <a:rPr lang="tr-TR" sz="2400" dirty="0">
                <a:solidFill>
                  <a:schemeClr val="tx2"/>
                </a:solidFill>
              </a:rPr>
              <a:t>ve</a:t>
            </a:r>
            <a:r>
              <a:rPr lang="tr-TR" sz="2400" b="1" dirty="0">
                <a:solidFill>
                  <a:schemeClr val="accent1">
                    <a:lumMod val="50000"/>
                  </a:schemeClr>
                </a:solidFill>
              </a:rPr>
              <a:t> söz </a:t>
            </a:r>
            <a:r>
              <a:rPr lang="tr-TR" sz="2400" dirty="0">
                <a:solidFill>
                  <a:schemeClr val="tx2"/>
                </a:solidFill>
              </a:rPr>
              <a:t>kesmenin etkileşimsel üstünlüğü güçlendirdiği durumlar ve dayanışmacı durumlar…</a:t>
            </a:r>
          </a:p>
          <a:p>
            <a:pPr marL="0" indent="0">
              <a:buNone/>
            </a:pPr>
            <a:r>
              <a:rPr lang="tr-TR" sz="2400" dirty="0">
                <a:solidFill>
                  <a:schemeClr val="tx2"/>
                </a:solidFill>
              </a:rPr>
              <a:t>(kendini savunmak ya da dayanışma göstermek için de söz kesilebilir)</a:t>
            </a:r>
          </a:p>
          <a:p>
            <a:endParaRPr lang="tr-TR" dirty="0"/>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60</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726555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4" name="İçerik Yer Tutucusu 3"/>
          <p:cNvSpPr>
            <a:spLocks noGrp="1"/>
          </p:cNvSpPr>
          <p:nvPr>
            <p:ph idx="1"/>
          </p:nvPr>
        </p:nvSpPr>
        <p:spPr/>
        <p:txBody>
          <a:bodyPr>
            <a:normAutofit/>
          </a:bodyPr>
          <a:lstStyle/>
          <a:p>
            <a:pPr marL="0" indent="0">
              <a:buNone/>
            </a:pPr>
            <a:r>
              <a:rPr lang="tr-TR" dirty="0"/>
              <a:t>c. </a:t>
            </a:r>
            <a:r>
              <a:rPr lang="tr-TR" sz="2400" b="1" dirty="0">
                <a:solidFill>
                  <a:schemeClr val="tx2"/>
                </a:solidFill>
              </a:rPr>
              <a:t>Etkileşimin içeriği:</a:t>
            </a:r>
          </a:p>
          <a:p>
            <a:pPr marL="514350" indent="-514350">
              <a:buAutoNum type="arabicPeriod"/>
            </a:pPr>
            <a:r>
              <a:rPr lang="tr-TR" sz="2400" dirty="0">
                <a:solidFill>
                  <a:schemeClr val="tx2"/>
                </a:solidFill>
              </a:rPr>
              <a:t>Konuşmanın </a:t>
            </a:r>
            <a:r>
              <a:rPr lang="tr-TR" sz="2400" b="1" u="sng" dirty="0">
                <a:solidFill>
                  <a:schemeClr val="accent1">
                    <a:lumMod val="50000"/>
                  </a:schemeClr>
                </a:solidFill>
              </a:rPr>
              <a:t>konusu ve temalar</a:t>
            </a:r>
            <a:r>
              <a:rPr lang="tr-TR" sz="2400" dirty="0">
                <a:solidFill>
                  <a:schemeClr val="tx2"/>
                </a:solidFill>
              </a:rPr>
              <a:t>: diyalog sırasında konuşmanın </a:t>
            </a:r>
            <a:r>
              <a:rPr lang="tr-TR" sz="2400" dirty="0">
                <a:solidFill>
                  <a:schemeClr val="accent1">
                    <a:lumMod val="50000"/>
                  </a:schemeClr>
                </a:solidFill>
              </a:rPr>
              <a:t>konusunu belirleme </a:t>
            </a:r>
            <a:r>
              <a:rPr lang="tr-TR" sz="2400" dirty="0">
                <a:solidFill>
                  <a:schemeClr val="tx2"/>
                </a:solidFill>
              </a:rPr>
              <a:t>ya da konuşmaya bir temayı dahil etme veya çıkartma inisiyatifini elinde bulunduran kişinin etkileşimsel üstünlüğü vardır.</a:t>
            </a:r>
          </a:p>
          <a:p>
            <a:pPr marL="0" indent="0">
              <a:buNone/>
            </a:pPr>
            <a:r>
              <a:rPr lang="tr-TR" sz="3200" dirty="0"/>
              <a:t>Gündemi kim belirliyor?	</a:t>
            </a:r>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61</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3103242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b="1" u="sng" dirty="0">
                <a:solidFill>
                  <a:schemeClr val="tx2"/>
                </a:solidFill>
              </a:rPr>
              <a:t>Göstergelerin kullanımı: </a:t>
            </a:r>
            <a:r>
              <a:rPr lang="tr-TR" sz="2400" dirty="0">
                <a:solidFill>
                  <a:schemeClr val="tx2"/>
                </a:solidFill>
              </a:rPr>
              <a:t>Taraflardan birinin</a:t>
            </a:r>
            <a:r>
              <a:rPr lang="tr-TR" sz="2400" dirty="0">
                <a:solidFill>
                  <a:schemeClr val="accent1">
                    <a:lumMod val="50000"/>
                  </a:schemeClr>
                </a:solidFill>
              </a:rPr>
              <a:t> kendi sözcüklerini, </a:t>
            </a:r>
            <a:r>
              <a:rPr lang="tr-TR" sz="2400" dirty="0">
                <a:solidFill>
                  <a:schemeClr val="tx2"/>
                </a:solidFill>
              </a:rPr>
              <a:t>kelimelerini, yorumunu dayatmasını sağlayacak </a:t>
            </a:r>
            <a:r>
              <a:rPr lang="tr-TR" sz="2400" dirty="0" err="1">
                <a:solidFill>
                  <a:schemeClr val="tx2"/>
                </a:solidFill>
              </a:rPr>
              <a:t>düzenbirimler</a:t>
            </a:r>
            <a:r>
              <a:rPr lang="tr-TR" sz="2400" dirty="0">
                <a:solidFill>
                  <a:schemeClr val="tx2"/>
                </a:solidFill>
              </a:rPr>
              <a:t>.</a:t>
            </a:r>
          </a:p>
          <a:p>
            <a:r>
              <a:rPr lang="tr-TR" sz="2400" dirty="0" err="1">
                <a:solidFill>
                  <a:schemeClr val="tx2"/>
                </a:solidFill>
              </a:rPr>
              <a:t>Örn</a:t>
            </a:r>
            <a:r>
              <a:rPr lang="tr-TR" sz="2400" dirty="0">
                <a:solidFill>
                  <a:schemeClr val="tx2"/>
                </a:solidFill>
              </a:rPr>
              <a:t>. </a:t>
            </a:r>
            <a:r>
              <a:rPr lang="tr-TR" sz="2400" dirty="0"/>
              <a:t>Otorite sahiplerinin </a:t>
            </a:r>
            <a:r>
              <a:rPr lang="tr-TR" sz="2400" dirty="0">
                <a:solidFill>
                  <a:schemeClr val="tx2"/>
                </a:solidFill>
              </a:rPr>
              <a:t>savlarının geçerliliğinin sorgulanamadığı durumlar- yorumcular, psikanalistler, doktorlar, profesörler, hukukçular, bilim insanları, sanatçılar, meslekleri nedeniyle belli bir terminolojinin bilgisine sahip 	ve başkalarına kendi sözcüklerini aşılamakta üstün konumdadırlar.</a:t>
            </a:r>
          </a:p>
          <a:p>
            <a:endParaRPr lang="tr-TR" sz="2400" dirty="0"/>
          </a:p>
          <a:p>
            <a:endParaRPr lang="tr-TR" dirty="0"/>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62</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3703982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Yer ilişkileri</a:t>
            </a:r>
          </a:p>
        </p:txBody>
      </p:sp>
      <p:sp>
        <p:nvSpPr>
          <p:cNvPr id="4" name="İçerik Yer Tutucusu 3"/>
          <p:cNvSpPr>
            <a:spLocks noGrp="1"/>
          </p:cNvSpPr>
          <p:nvPr>
            <p:ph idx="1"/>
          </p:nvPr>
        </p:nvSpPr>
        <p:spPr>
          <a:xfrm>
            <a:off x="1524000" y="1807362"/>
            <a:ext cx="8134555" cy="4357943"/>
          </a:xfrm>
        </p:spPr>
        <p:txBody>
          <a:bodyPr>
            <a:noAutofit/>
          </a:bodyPr>
          <a:lstStyle/>
          <a:p>
            <a:pPr marL="0" indent="0">
              <a:buNone/>
            </a:pPr>
            <a:r>
              <a:rPr lang="tr-TR" sz="2800" dirty="0">
                <a:solidFill>
                  <a:schemeClr val="tx2"/>
                </a:solidFill>
              </a:rPr>
              <a:t>3. </a:t>
            </a:r>
            <a:r>
              <a:rPr lang="tr-TR" sz="2800" b="1" dirty="0">
                <a:solidFill>
                  <a:schemeClr val="tx2"/>
                </a:solidFill>
              </a:rPr>
              <a:t>Söz Edimleri: </a:t>
            </a:r>
            <a:r>
              <a:rPr lang="tr-TR" sz="2800" dirty="0">
                <a:solidFill>
                  <a:schemeClr val="tx2"/>
                </a:solidFill>
              </a:rPr>
              <a:t>Konuşmacılardan birinin diğerini küçük düşüren bir söz edimi aracılığıyla </a:t>
            </a:r>
            <a:r>
              <a:rPr lang="tr-TR" sz="2800" u="sng" dirty="0">
                <a:solidFill>
                  <a:schemeClr val="accent1">
                    <a:lumMod val="50000"/>
                  </a:schemeClr>
                </a:solidFill>
              </a:rPr>
              <a:t>üstünlük kurması: </a:t>
            </a:r>
            <a:r>
              <a:rPr lang="tr-TR" sz="2800" dirty="0">
                <a:solidFill>
                  <a:schemeClr val="tx2"/>
                </a:solidFill>
              </a:rPr>
              <a:t>Emir, rica, müdahale, izin verme, tavsiyede bulunma, öneri getirme gibi  konuşmacının alanına müdahale</a:t>
            </a:r>
          </a:p>
          <a:p>
            <a:pPr marL="0" indent="0">
              <a:buNone/>
            </a:pPr>
            <a:r>
              <a:rPr lang="tr-TR" sz="2800" dirty="0">
                <a:solidFill>
                  <a:schemeClr val="tx2"/>
                </a:solidFill>
              </a:rPr>
              <a:t>(seni </a:t>
            </a:r>
            <a:r>
              <a:rPr lang="tr-TR" sz="2800" dirty="0" err="1">
                <a:solidFill>
                  <a:schemeClr val="tx2"/>
                </a:solidFill>
              </a:rPr>
              <a:t>hoşgörüyorum</a:t>
            </a:r>
            <a:r>
              <a:rPr lang="tr-TR" sz="2800" dirty="0">
                <a:solidFill>
                  <a:schemeClr val="tx2"/>
                </a:solidFill>
              </a:rPr>
              <a:t>; beni yanlış anladın)</a:t>
            </a:r>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63</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3577780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solidFill>
                  <a:schemeClr val="tx2"/>
                </a:solidFill>
              </a:rPr>
              <a:t> ya da</a:t>
            </a:r>
          </a:p>
          <a:p>
            <a:pPr marL="0" indent="0">
              <a:buNone/>
            </a:pPr>
            <a:r>
              <a:rPr lang="tr-TR" sz="2400" dirty="0">
                <a:solidFill>
                  <a:schemeClr val="tx2"/>
                </a:solidFill>
              </a:rPr>
              <a:t>Eleştiri, alay, anlaşmazlık, suçlama, hakaret gibi diğer konuşmacıyı </a:t>
            </a:r>
            <a:r>
              <a:rPr lang="tr-TR" sz="2400" u="sng" dirty="0">
                <a:solidFill>
                  <a:schemeClr val="tx2"/>
                </a:solidFill>
              </a:rPr>
              <a:t>incitecek</a:t>
            </a:r>
            <a:r>
              <a:rPr lang="tr-TR" sz="2400" dirty="0">
                <a:solidFill>
                  <a:schemeClr val="tx2"/>
                </a:solidFill>
              </a:rPr>
              <a:t> davranışlar.</a:t>
            </a:r>
          </a:p>
          <a:p>
            <a:pPr marL="0" indent="0">
              <a:buNone/>
            </a:pPr>
            <a:r>
              <a:rPr lang="tr-TR" sz="2400" dirty="0">
                <a:solidFill>
                  <a:schemeClr val="tx2"/>
                </a:solidFill>
              </a:rPr>
              <a:t>Bu türden söz edimlerine maruz kalan konuşmacılar teşekkür 	etme, özür dileme, itiraf etme, sözünü geri alma yoluyla kendi ast 	konumlarını doğrulayabilir.</a:t>
            </a:r>
          </a:p>
          <a:p>
            <a:endParaRPr lang="tr-TR" dirty="0"/>
          </a:p>
        </p:txBody>
      </p:sp>
      <p:sp>
        <p:nvSpPr>
          <p:cNvPr id="4" name="Slayt Numarası Yer Tutucusu 3"/>
          <p:cNvSpPr>
            <a:spLocks noGrp="1"/>
          </p:cNvSpPr>
          <p:nvPr>
            <p:ph type="sldNum" sz="quarter" idx="12"/>
          </p:nvPr>
        </p:nvSpPr>
        <p:spPr/>
        <p:txBody>
          <a:bodyPr/>
          <a:lstStyle/>
          <a:p>
            <a:pPr rtl="0"/>
            <a:fld id="{484FD59D-33F1-4A76-843D-E67207CAFE54}" type="slidenum">
              <a:rPr lang="tr-TR" noProof="0" smtClean="0"/>
              <a:t>64</a:t>
            </a:fld>
            <a:endParaRPr lang="tr-TR" noProof="0" dirty="0"/>
          </a:p>
        </p:txBody>
      </p:sp>
    </p:spTree>
    <p:extLst>
      <p:ext uri="{BB962C8B-B14F-4D97-AF65-F5344CB8AC3E}">
        <p14:creationId xmlns:p14="http://schemas.microsoft.com/office/powerpoint/2010/main" val="1809120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Yer ilişkileri</a:t>
            </a:r>
          </a:p>
        </p:txBody>
      </p:sp>
      <p:sp>
        <p:nvSpPr>
          <p:cNvPr id="4" name="İçerik Yer Tutucusu 3"/>
          <p:cNvSpPr>
            <a:spLocks noGrp="1"/>
          </p:cNvSpPr>
          <p:nvPr>
            <p:ph idx="1"/>
          </p:nvPr>
        </p:nvSpPr>
        <p:spPr>
          <a:xfrm>
            <a:off x="1524000" y="1807362"/>
            <a:ext cx="8843158" cy="4285935"/>
          </a:xfrm>
        </p:spPr>
        <p:txBody>
          <a:bodyPr>
            <a:noAutofit/>
          </a:bodyPr>
          <a:lstStyle/>
          <a:p>
            <a:pPr marL="0" indent="0">
              <a:buNone/>
            </a:pPr>
            <a:r>
              <a:rPr lang="tr-TR" sz="2400" b="1" dirty="0">
                <a:solidFill>
                  <a:schemeClr val="tx2"/>
                </a:solidFill>
              </a:rPr>
              <a:t>d. Hitap tarzları: </a:t>
            </a:r>
            <a:r>
              <a:rPr lang="tr-TR" sz="2400" dirty="0">
                <a:solidFill>
                  <a:schemeClr val="tx2"/>
                </a:solidFill>
              </a:rPr>
              <a:t>Kişi adılları ve </a:t>
            </a:r>
            <a:r>
              <a:rPr lang="tr-TR" sz="2400" dirty="0" err="1">
                <a:solidFill>
                  <a:schemeClr val="tx2"/>
                </a:solidFill>
              </a:rPr>
              <a:t>ünvanlar</a:t>
            </a:r>
            <a:r>
              <a:rPr lang="tr-TR" sz="2400" dirty="0">
                <a:solidFill>
                  <a:schemeClr val="tx2"/>
                </a:solidFill>
              </a:rPr>
              <a:t>. Bunların karşılıklı kullanımı, katılımcılar arasındaki bir statü denkliğini, asimetrik kullanımıysa güç ilişkilerini yansıtır.</a:t>
            </a:r>
          </a:p>
          <a:p>
            <a:pPr marL="0" indent="0">
              <a:buNone/>
            </a:pPr>
            <a:r>
              <a:rPr lang="tr-TR" sz="2400" dirty="0">
                <a:solidFill>
                  <a:schemeClr val="tx2"/>
                </a:solidFill>
              </a:rPr>
              <a:t>Söylem içinde yapılanan ilişkilerin </a:t>
            </a:r>
            <a:r>
              <a:rPr lang="tr-TR" sz="2400" u="sng" dirty="0">
                <a:solidFill>
                  <a:schemeClr val="tx2"/>
                </a:solidFill>
              </a:rPr>
              <a:t>karmaşık</a:t>
            </a:r>
            <a:r>
              <a:rPr lang="tr-TR" sz="2400" dirty="0">
                <a:solidFill>
                  <a:schemeClr val="tx2"/>
                </a:solidFill>
              </a:rPr>
              <a:t> ve birbiriyle </a:t>
            </a:r>
            <a:r>
              <a:rPr lang="tr-TR" sz="2400" u="sng" dirty="0">
                <a:solidFill>
                  <a:schemeClr val="tx2"/>
                </a:solidFill>
              </a:rPr>
              <a:t>çelişen</a:t>
            </a:r>
            <a:r>
              <a:rPr lang="tr-TR" sz="2400" dirty="0">
                <a:solidFill>
                  <a:schemeClr val="tx2"/>
                </a:solidFill>
              </a:rPr>
              <a:t> unsurları aynı anda barındırabileceğini dikkate almak gerekir.</a:t>
            </a:r>
          </a:p>
          <a:p>
            <a:pPr marL="0" indent="0">
              <a:buNone/>
            </a:pPr>
            <a:r>
              <a:rPr lang="tr-TR" sz="2400" dirty="0">
                <a:solidFill>
                  <a:schemeClr val="tx2"/>
                </a:solidFill>
              </a:rPr>
              <a:t>Etkileşim içinde konuşmacılar bir planda hükmederken diğer planda boyun eğen konumunda olabilirler.</a:t>
            </a:r>
          </a:p>
          <a:p>
            <a:pPr marL="0" indent="0">
              <a:buNone/>
            </a:pPr>
            <a:r>
              <a:rPr lang="tr-TR" sz="2400" dirty="0">
                <a:solidFill>
                  <a:schemeClr val="accent1">
                    <a:lumMod val="75000"/>
                  </a:schemeClr>
                </a:solidFill>
              </a:rPr>
              <a:t>Etkileşimsel eşitlik, gerçekte birbirini telafi eden </a:t>
            </a:r>
            <a:r>
              <a:rPr lang="tr-TR" sz="2400" u="sng" dirty="0">
                <a:solidFill>
                  <a:schemeClr val="accent1">
                    <a:lumMod val="75000"/>
                  </a:schemeClr>
                </a:solidFill>
              </a:rPr>
              <a:t>eşitsizlikler dengesidir.</a:t>
            </a:r>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65</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2322076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DİL VE İDEOLOJİ İLİŞKİSİ</a:t>
            </a:r>
          </a:p>
        </p:txBody>
      </p:sp>
      <p:sp>
        <p:nvSpPr>
          <p:cNvPr id="4" name="3 İçerik Yer Tutucusu"/>
          <p:cNvSpPr>
            <a:spLocks noGrp="1"/>
          </p:cNvSpPr>
          <p:nvPr>
            <p:ph idx="1"/>
          </p:nvPr>
        </p:nvSpPr>
        <p:spPr/>
        <p:txBody>
          <a:bodyPr>
            <a:normAutofit/>
          </a:bodyPr>
          <a:lstStyle/>
          <a:p>
            <a:r>
              <a:rPr lang="tr-TR" sz="2400" b="1" dirty="0" err="1">
                <a:solidFill>
                  <a:srgbClr val="7030A0"/>
                </a:solidFill>
              </a:rPr>
              <a:t>Bourdieu</a:t>
            </a:r>
            <a:r>
              <a:rPr lang="tr-TR" sz="2400" b="1" dirty="0">
                <a:solidFill>
                  <a:srgbClr val="7030A0"/>
                </a:solidFill>
              </a:rPr>
              <a:t>: DİLSEL PAZAR</a:t>
            </a:r>
          </a:p>
          <a:p>
            <a:r>
              <a:rPr lang="tr-TR" sz="2800" dirty="0">
                <a:solidFill>
                  <a:schemeClr val="tx2"/>
                </a:solidFill>
              </a:rPr>
              <a:t>Konuşma kapasitesi, “dilsel Pazar”da toplumsal olarak biçimlendirilmiş düzenlemeler aracılığıyla, yani etkileşimin içinde gerçekleştiği toplumsal yapının </a:t>
            </a:r>
            <a:r>
              <a:rPr lang="tr-TR" sz="2800" dirty="0">
                <a:solidFill>
                  <a:schemeClr val="accent1">
                    <a:lumMod val="75000"/>
                  </a:schemeClr>
                </a:solidFill>
              </a:rPr>
              <a:t>neyin kabul edilebilir, dinlemeye değer</a:t>
            </a:r>
            <a:r>
              <a:rPr lang="tr-TR" sz="2800" dirty="0">
                <a:solidFill>
                  <a:schemeClr val="tx2"/>
                </a:solidFill>
              </a:rPr>
              <a:t>, biçemsel olarak meşru olduğuna dair </a:t>
            </a:r>
            <a:r>
              <a:rPr lang="tr-TR" sz="2800" dirty="0" err="1">
                <a:solidFill>
                  <a:schemeClr val="tx2"/>
                </a:solidFill>
              </a:rPr>
              <a:t>önkabullere</a:t>
            </a:r>
            <a:r>
              <a:rPr lang="tr-TR" sz="2800" dirty="0">
                <a:solidFill>
                  <a:schemeClr val="tx2"/>
                </a:solidFill>
              </a:rPr>
              <a:t> bağlı olarak işler.</a:t>
            </a:r>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66</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1551854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sz="2400" dirty="0">
                <a:solidFill>
                  <a:schemeClr val="tx2"/>
                </a:solidFill>
              </a:rPr>
              <a:t>Dilsel yetkinlik, basit bir teknik kapasite değil, dilsel pazarın “iyi” ve “gerektiği gibi” konuşmak hakkındaki gerekliliklerine </a:t>
            </a:r>
            <a:r>
              <a:rPr lang="tr-TR" sz="2400" b="1" dirty="0">
                <a:solidFill>
                  <a:schemeClr val="tx2"/>
                </a:solidFill>
              </a:rPr>
              <a:t>uygun ürünler </a:t>
            </a:r>
            <a:r>
              <a:rPr lang="tr-TR" sz="2400" dirty="0">
                <a:solidFill>
                  <a:schemeClr val="tx2"/>
                </a:solidFill>
              </a:rPr>
              <a:t>ortaya koyma becerisi anlamına gelir.</a:t>
            </a:r>
          </a:p>
          <a:p>
            <a:r>
              <a:rPr lang="tr-TR" sz="2400" b="1" dirty="0">
                <a:solidFill>
                  <a:schemeClr val="accent1">
                    <a:lumMod val="75000"/>
                  </a:schemeClr>
                </a:solidFill>
              </a:rPr>
              <a:t>Bu beceri, kişinin toplumsal statüsüyle ilgilidir.</a:t>
            </a:r>
          </a:p>
          <a:p>
            <a:endParaRPr lang="tr-TR" b="1" dirty="0">
              <a:solidFill>
                <a:schemeClr val="accent1">
                  <a:lumMod val="75000"/>
                </a:schemeClr>
              </a:solidFill>
            </a:endParaRPr>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67</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192926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a:xfrm>
            <a:off x="826170" y="634029"/>
            <a:ext cx="10730470" cy="1314698"/>
          </a:xfrm>
        </p:spPr>
        <p:txBody>
          <a:bodyPr anchor="ctr">
            <a:normAutofit fontScale="90000"/>
          </a:bodyPr>
          <a:lstStyle/>
          <a:p>
            <a:pPr algn="ctr"/>
            <a:endParaRPr lang="tr-TR" sz="7200" dirty="0"/>
          </a:p>
          <a:p>
            <a:r>
              <a:rPr lang="en-US" dirty="0">
                <a:ea typeface="+mj-lt"/>
                <a:cs typeface="+mj-lt"/>
              </a:rPr>
              <a:t>Habermas: </a:t>
            </a:r>
            <a:r>
              <a:rPr lang="en-US" dirty="0" err="1">
                <a:ea typeface="+mj-lt"/>
                <a:cs typeface="+mj-lt"/>
              </a:rPr>
              <a:t>Müzakereci</a:t>
            </a:r>
            <a:r>
              <a:rPr lang="en-US" dirty="0">
                <a:ea typeface="+mj-lt"/>
                <a:cs typeface="+mj-lt"/>
              </a:rPr>
              <a:t> </a:t>
            </a:r>
            <a:r>
              <a:rPr lang="en-US" dirty="0" err="1">
                <a:ea typeface="+mj-lt"/>
                <a:cs typeface="+mj-lt"/>
              </a:rPr>
              <a:t>usuller</a:t>
            </a:r>
            <a:r>
              <a:rPr lang="en-US" dirty="0">
                <a:ea typeface="+mj-lt"/>
                <a:cs typeface="+mj-lt"/>
              </a:rPr>
              <a:t>, </a:t>
            </a:r>
            <a:r>
              <a:rPr lang="en-US" dirty="0" err="1">
                <a:ea typeface="+mj-lt"/>
                <a:cs typeface="+mj-lt"/>
              </a:rPr>
              <a:t>eşitlikçi</a:t>
            </a:r>
            <a:r>
              <a:rPr lang="en-US" dirty="0">
                <a:ea typeface="+mj-lt"/>
                <a:cs typeface="+mj-lt"/>
              </a:rPr>
              <a:t> </a:t>
            </a:r>
            <a:r>
              <a:rPr lang="en-US" dirty="0" err="1">
                <a:ea typeface="+mj-lt"/>
                <a:cs typeface="+mj-lt"/>
              </a:rPr>
              <a:t>iletişim</a:t>
            </a:r>
            <a:r>
              <a:rPr lang="en-US" dirty="0">
                <a:ea typeface="+mj-lt"/>
                <a:cs typeface="+mj-lt"/>
              </a:rPr>
              <a:t>,</a:t>
            </a:r>
            <a:br>
              <a:rPr lang="en-US" dirty="0">
                <a:ea typeface="+mj-lt"/>
                <a:cs typeface="+mj-lt"/>
              </a:rPr>
            </a:br>
            <a:r>
              <a:rPr lang="tr-TR" dirty="0">
                <a:ea typeface="+mj-lt"/>
                <a:cs typeface="+mj-lt"/>
              </a:rPr>
              <a:t>İdeal konuşma durumunun ilkeleri:</a:t>
            </a:r>
            <a:endParaRPr lang="tr-TR" dirty="0" err="1">
              <a:ea typeface="+mj-lt"/>
              <a:cs typeface="+mj-lt"/>
            </a:endParaRPr>
          </a:p>
          <a:p>
            <a:endParaRPr lang="tr-TR" dirty="0"/>
          </a:p>
        </p:txBody>
      </p:sp>
      <p:graphicFrame>
        <p:nvGraphicFramePr>
          <p:cNvPr id="63493" name="Content Placeholder 2">
            <a:extLst>
              <a:ext uri="{FF2B5EF4-FFF2-40B4-BE49-F238E27FC236}">
                <a16:creationId xmlns:a16="http://schemas.microsoft.com/office/drawing/2014/main" xmlns="" id="{B3EE7E51-E33A-4D53-98A2-4F5AF7ECDEDD}"/>
              </a:ext>
            </a:extLst>
          </p:cNvPr>
          <p:cNvGraphicFramePr>
            <a:graphicFrameLocks noGrp="1"/>
          </p:cNvGraphicFramePr>
          <p:nvPr>
            <p:ph idx="1"/>
          </p:nvPr>
        </p:nvGraphicFramePr>
        <p:xfrm>
          <a:off x="856765" y="2394216"/>
          <a:ext cx="10915869" cy="4225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42C9C0D-B511-4E42-A9DE-38DAFFBB5C0A}"/>
              </a:ext>
            </a:extLst>
          </p:cNvPr>
          <p:cNvSpPr>
            <a:spLocks noGrp="1"/>
          </p:cNvSpPr>
          <p:nvPr>
            <p:ph type="title"/>
          </p:nvPr>
        </p:nvSpPr>
        <p:spPr/>
        <p:txBody>
          <a:bodyPr/>
          <a:lstStyle/>
          <a:p>
            <a:r>
              <a:rPr lang="tr-TR" dirty="0"/>
              <a:t>«BÖYLE BİR ŞEY OLABİLİR Mİ?»</a:t>
            </a:r>
          </a:p>
        </p:txBody>
      </p:sp>
      <p:graphicFrame>
        <p:nvGraphicFramePr>
          <p:cNvPr id="8" name="İçerik Yer Tutucusu 7">
            <a:extLst>
              <a:ext uri="{FF2B5EF4-FFF2-40B4-BE49-F238E27FC236}">
                <a16:creationId xmlns:a16="http://schemas.microsoft.com/office/drawing/2014/main" xmlns="" id="{3A765933-0BDD-8044-A2AE-8E7626982C08}"/>
              </a:ext>
            </a:extLst>
          </p:cNvPr>
          <p:cNvGraphicFramePr>
            <a:graphicFrameLocks noGrp="1"/>
          </p:cNvGraphicFramePr>
          <p:nvPr>
            <p:ph idx="1"/>
          </p:nvPr>
        </p:nvGraphicFramePr>
        <p:xfrm>
          <a:off x="838200" y="1929384"/>
          <a:ext cx="10515600" cy="4650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4792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dirty="0">
                <a:latin typeface="Times New Roman"/>
                <a:ea typeface="Times New Roman"/>
              </a:rPr>
              <a:t>3. Her iletişim ilişkiseldir. </a:t>
            </a:r>
            <a:endParaRPr lang="tr-TR" sz="2800" dirty="0"/>
          </a:p>
        </p:txBody>
      </p:sp>
      <p:sp>
        <p:nvSpPr>
          <p:cNvPr id="4" name="3 İçerik Yer Tutucusu"/>
          <p:cNvSpPr>
            <a:spLocks noGrp="1"/>
          </p:cNvSpPr>
          <p:nvPr>
            <p:ph idx="1"/>
          </p:nvPr>
        </p:nvSpPr>
        <p:spPr/>
        <p:txBody>
          <a:bodyPr>
            <a:normAutofit/>
          </a:bodyPr>
          <a:lstStyle/>
          <a:p>
            <a:pPr>
              <a:lnSpc>
                <a:spcPct val="100000"/>
              </a:lnSpc>
            </a:pPr>
            <a:r>
              <a:rPr lang="tr-TR" sz="2400" dirty="0" err="1">
                <a:latin typeface="Times New Roman"/>
                <a:ea typeface="Times New Roman"/>
              </a:rPr>
              <a:t>Watzlawick’e</a:t>
            </a:r>
            <a:r>
              <a:rPr lang="tr-TR" sz="2400" dirty="0">
                <a:latin typeface="Times New Roman"/>
                <a:ea typeface="Times New Roman"/>
              </a:rPr>
              <a:t> göre, her iletişim iki bilgiyi ortaya koyar: </a:t>
            </a:r>
          </a:p>
          <a:p>
            <a:pPr>
              <a:lnSpc>
                <a:spcPct val="100000"/>
              </a:lnSpc>
            </a:pPr>
            <a:r>
              <a:rPr lang="tr-TR" sz="2400" b="1" dirty="0">
                <a:solidFill>
                  <a:schemeClr val="tx2"/>
                </a:solidFill>
                <a:latin typeface="+mj-lt"/>
                <a:ea typeface="Times New Roman"/>
              </a:rPr>
              <a:t>Mesajın içeriği</a:t>
            </a:r>
            <a:r>
              <a:rPr lang="tr-TR" sz="2400" dirty="0">
                <a:solidFill>
                  <a:schemeClr val="tx2"/>
                </a:solidFill>
                <a:latin typeface="+mj-lt"/>
                <a:ea typeface="Times New Roman"/>
              </a:rPr>
              <a:t>: </a:t>
            </a:r>
            <a:r>
              <a:rPr lang="tr-TR" sz="2400" dirty="0">
                <a:latin typeface="+mj-lt"/>
                <a:ea typeface="Times New Roman"/>
              </a:rPr>
              <a:t>İletişim sürecinde aktarılmak istenen bilgi, beklenti, düşünce ya da değer. İletişim sırasında çevremizdeki dünyayla ilgili belli bilgileri aktarır, tasvir ederiz.</a:t>
            </a:r>
          </a:p>
          <a:p>
            <a:pPr>
              <a:lnSpc>
                <a:spcPct val="100000"/>
              </a:lnSpc>
            </a:pPr>
            <a:r>
              <a:rPr lang="tr-TR" sz="2400" b="1" dirty="0">
                <a:solidFill>
                  <a:schemeClr val="tx2"/>
                </a:solidFill>
                <a:latin typeface="+mj-lt"/>
                <a:ea typeface="Times New Roman"/>
              </a:rPr>
              <a:t>İlişki boyutu: </a:t>
            </a:r>
            <a:r>
              <a:rPr lang="tr-TR" sz="2400" dirty="0">
                <a:latin typeface="+mj-lt"/>
                <a:ea typeface="Times New Roman"/>
              </a:rPr>
              <a:t>İletişim süreci iletişimde bulunan taraflar arasındaki ilişkiyi de tanımlamaktadır. </a:t>
            </a:r>
            <a:r>
              <a:rPr lang="tr-TR" sz="2400" b="1" dirty="0">
                <a:solidFill>
                  <a:schemeClr val="accent1">
                    <a:lumMod val="75000"/>
                  </a:schemeClr>
                </a:solidFill>
                <a:latin typeface="+mj-lt"/>
                <a:ea typeface="Times New Roman"/>
              </a:rPr>
              <a:t>Bu, mesajın dile getirilme biçimi tarafından ortaya konulur.</a:t>
            </a:r>
            <a:r>
              <a:rPr lang="tr-TR" sz="2400" b="1" dirty="0">
                <a:latin typeface="+mj-lt"/>
                <a:ea typeface="Times New Roman"/>
              </a:rPr>
              <a:t> </a:t>
            </a:r>
            <a:r>
              <a:rPr lang="tr-TR" sz="2400" dirty="0">
                <a:latin typeface="+mj-lt"/>
                <a:ea typeface="Times New Roman"/>
              </a:rPr>
              <a:t>Bir bilgiyi belli bir biçimde sunarız ve bu bizim diğer kişiyle olan ilişkimizi de belli bir biçimde tanımlamamıza yol açar. </a:t>
            </a:r>
            <a:endParaRPr lang="tr-TR" sz="2400" dirty="0">
              <a:latin typeface="+mj-lt"/>
            </a:endParaRPr>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7</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643808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İçerik Yer Tutucusu 7">
            <a:extLst>
              <a:ext uri="{FF2B5EF4-FFF2-40B4-BE49-F238E27FC236}">
                <a16:creationId xmlns:a16="http://schemas.microsoft.com/office/drawing/2014/main" xmlns="" id="{B9369B22-8DF3-674C-A2B5-4E8F4933CD08}"/>
              </a:ext>
            </a:extLst>
          </p:cNvPr>
          <p:cNvGraphicFramePr>
            <a:graphicFrameLocks noGrp="1"/>
          </p:cNvGraphicFramePr>
          <p:nvPr>
            <p:ph idx="1"/>
          </p:nvPr>
        </p:nvGraphicFramePr>
        <p:xfrm>
          <a:off x="838200" y="1929384"/>
          <a:ext cx="10515600" cy="4251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6533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xmlns="" id="{4B81A136-3D55-CB4D-A259-7DBA82CD37A1}"/>
              </a:ext>
            </a:extLst>
          </p:cNvPr>
          <p:cNvGraphicFramePr>
            <a:graphicFrameLocks noGrp="1"/>
          </p:cNvGraphicFramePr>
          <p:nvPr>
            <p:ph idx="1"/>
          </p:nvPr>
        </p:nvGraphicFramePr>
        <p:xfrm>
          <a:off x="974388" y="1880746"/>
          <a:ext cx="10515600" cy="4251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4217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6377458-6E0D-E445-97A5-50E540DD9057}"/>
              </a:ext>
            </a:extLst>
          </p:cNvPr>
          <p:cNvSpPr>
            <a:spLocks noGrp="1"/>
          </p:cNvSpPr>
          <p:nvPr>
            <p:ph type="title"/>
          </p:nvPr>
        </p:nvSpPr>
        <p:spPr/>
        <p:txBody>
          <a:bodyPr>
            <a:noAutofit/>
          </a:bodyPr>
          <a:lstStyle/>
          <a:p>
            <a:r>
              <a:rPr lang="tr-TR" sz="3200" b="1" dirty="0">
                <a:latin typeface="Calibri" panose="020F0502020204030204" pitchFamily="34" charset="0"/>
                <a:cs typeface="Calibri" panose="020F0502020204030204" pitchFamily="34" charset="0"/>
              </a:rPr>
              <a:t>Demokrasi demokratik konuşmayı doğurur, konuşma demokrasiyi değil!</a:t>
            </a:r>
            <a:br>
              <a:rPr lang="tr-TR" sz="3200" b="1" dirty="0">
                <a:latin typeface="Calibri" panose="020F0502020204030204" pitchFamily="34" charset="0"/>
                <a:cs typeface="Calibri" panose="020F0502020204030204" pitchFamily="34" charset="0"/>
              </a:rPr>
            </a:br>
            <a:endParaRPr lang="tr-TR" sz="3200" b="1" dirty="0"/>
          </a:p>
        </p:txBody>
      </p:sp>
      <p:graphicFrame>
        <p:nvGraphicFramePr>
          <p:cNvPr id="10" name="İçerik Yer Tutucusu 9">
            <a:extLst>
              <a:ext uri="{FF2B5EF4-FFF2-40B4-BE49-F238E27FC236}">
                <a16:creationId xmlns:a16="http://schemas.microsoft.com/office/drawing/2014/main" xmlns="" id="{92B0150A-0181-204E-93B2-B64C8BA3477D}"/>
              </a:ext>
            </a:extLst>
          </p:cNvPr>
          <p:cNvGraphicFramePr>
            <a:graphicFrameLocks noGrp="1"/>
          </p:cNvGraphicFramePr>
          <p:nvPr>
            <p:ph idx="1"/>
          </p:nvPr>
        </p:nvGraphicFramePr>
        <p:xfrm>
          <a:off x="838200" y="1929384"/>
          <a:ext cx="10515600" cy="4251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5592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0D92A8B-4457-9249-BDA5-80D1A1E13514}"/>
              </a:ext>
            </a:extLst>
          </p:cNvPr>
          <p:cNvSpPr>
            <a:spLocks noGrp="1"/>
          </p:cNvSpPr>
          <p:nvPr>
            <p:ph type="title"/>
          </p:nvPr>
        </p:nvSpPr>
        <p:spPr>
          <a:xfrm>
            <a:off x="838200" y="603821"/>
            <a:ext cx="10515600" cy="1325563"/>
          </a:xfrm>
        </p:spPr>
        <p:txBody>
          <a:bodyPr>
            <a:noAutofit/>
          </a:bodyPr>
          <a:lstStyle/>
          <a:p>
            <a:r>
              <a:rPr lang="tr-TR" sz="3600" dirty="0">
                <a:latin typeface="Calibri" panose="020F0502020204030204" pitchFamily="34" charset="0"/>
                <a:cs typeface="Calibri" panose="020F0502020204030204" pitchFamily="34" charset="0"/>
              </a:rPr>
              <a:t>Dil içinde yapılanmış mikro düzeydeki işleyiş mekanizmaları vardır.</a:t>
            </a:r>
            <a:br>
              <a:rPr lang="tr-TR" sz="3600" dirty="0">
                <a:latin typeface="Calibri" panose="020F0502020204030204" pitchFamily="34" charset="0"/>
                <a:cs typeface="Calibri" panose="020F0502020204030204" pitchFamily="34" charset="0"/>
              </a:rPr>
            </a:br>
            <a:endParaRPr lang="tr-TR" sz="3600" dirty="0"/>
          </a:p>
        </p:txBody>
      </p:sp>
      <p:grpSp>
        <p:nvGrpSpPr>
          <p:cNvPr id="8" name="Grup 7">
            <a:extLst>
              <a:ext uri="{FF2B5EF4-FFF2-40B4-BE49-F238E27FC236}">
                <a16:creationId xmlns:a16="http://schemas.microsoft.com/office/drawing/2014/main" xmlns="" id="{CBA917EB-FAD5-9F49-B18A-A928C743EB1C}"/>
              </a:ext>
            </a:extLst>
          </p:cNvPr>
          <p:cNvGrpSpPr/>
          <p:nvPr/>
        </p:nvGrpSpPr>
        <p:grpSpPr>
          <a:xfrm>
            <a:off x="838200" y="1746952"/>
            <a:ext cx="10505140" cy="5111048"/>
            <a:chOff x="843430" y="1732843"/>
            <a:chExt cx="10505140" cy="5111048"/>
          </a:xfrm>
        </p:grpSpPr>
        <p:sp>
          <p:nvSpPr>
            <p:cNvPr id="9" name="Yuvarlatılmış Dikdörtgen 8">
              <a:extLst>
                <a:ext uri="{FF2B5EF4-FFF2-40B4-BE49-F238E27FC236}">
                  <a16:creationId xmlns:a16="http://schemas.microsoft.com/office/drawing/2014/main" xmlns="" id="{FE135C6B-8C22-9346-B48F-BC7A8AC34E1F}"/>
                </a:ext>
              </a:extLst>
            </p:cNvPr>
            <p:cNvSpPr/>
            <p:nvPr/>
          </p:nvSpPr>
          <p:spPr>
            <a:xfrm>
              <a:off x="843430" y="2084181"/>
              <a:ext cx="2463977" cy="2463977"/>
            </a:xfrm>
            <a:prstGeom prst="roundRect">
              <a:avLst>
                <a:gd name="adj" fmla="val 1000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0" name="Serbest Form 9">
              <a:extLst>
                <a:ext uri="{FF2B5EF4-FFF2-40B4-BE49-F238E27FC236}">
                  <a16:creationId xmlns:a16="http://schemas.microsoft.com/office/drawing/2014/main" xmlns="" id="{8DC6EFAE-BA0A-564C-AAFE-407CF286DD0A}"/>
                </a:ext>
              </a:extLst>
            </p:cNvPr>
            <p:cNvSpPr/>
            <p:nvPr/>
          </p:nvSpPr>
          <p:spPr>
            <a:xfrm>
              <a:off x="924435" y="2824428"/>
              <a:ext cx="2786935" cy="2885366"/>
            </a:xfrm>
            <a:custGeom>
              <a:avLst/>
              <a:gdLst>
                <a:gd name="connsiteX0" fmla="*/ 0 w 2463977"/>
                <a:gd name="connsiteY0" fmla="*/ 246398 h 2463977"/>
                <a:gd name="connsiteX1" fmla="*/ 246398 w 2463977"/>
                <a:gd name="connsiteY1" fmla="*/ 0 h 2463977"/>
                <a:gd name="connsiteX2" fmla="*/ 2217579 w 2463977"/>
                <a:gd name="connsiteY2" fmla="*/ 0 h 2463977"/>
                <a:gd name="connsiteX3" fmla="*/ 2463977 w 2463977"/>
                <a:gd name="connsiteY3" fmla="*/ 246398 h 2463977"/>
                <a:gd name="connsiteX4" fmla="*/ 2463977 w 2463977"/>
                <a:gd name="connsiteY4" fmla="*/ 2217579 h 2463977"/>
                <a:gd name="connsiteX5" fmla="*/ 2217579 w 2463977"/>
                <a:gd name="connsiteY5" fmla="*/ 2463977 h 2463977"/>
                <a:gd name="connsiteX6" fmla="*/ 246398 w 2463977"/>
                <a:gd name="connsiteY6" fmla="*/ 2463977 h 2463977"/>
                <a:gd name="connsiteX7" fmla="*/ 0 w 2463977"/>
                <a:gd name="connsiteY7" fmla="*/ 2217579 h 2463977"/>
                <a:gd name="connsiteX8" fmla="*/ 0 w 2463977"/>
                <a:gd name="connsiteY8" fmla="*/ 246398 h 2463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63977" h="2463977">
                  <a:moveTo>
                    <a:pt x="0" y="246398"/>
                  </a:moveTo>
                  <a:cubicBezTo>
                    <a:pt x="0" y="110316"/>
                    <a:pt x="110316" y="0"/>
                    <a:pt x="246398" y="0"/>
                  </a:cubicBezTo>
                  <a:lnTo>
                    <a:pt x="2217579" y="0"/>
                  </a:lnTo>
                  <a:cubicBezTo>
                    <a:pt x="2353661" y="0"/>
                    <a:pt x="2463977" y="110316"/>
                    <a:pt x="2463977" y="246398"/>
                  </a:cubicBezTo>
                  <a:lnTo>
                    <a:pt x="2463977" y="2217579"/>
                  </a:lnTo>
                  <a:cubicBezTo>
                    <a:pt x="2463977" y="2353661"/>
                    <a:pt x="2353661" y="2463977"/>
                    <a:pt x="2217579" y="2463977"/>
                  </a:cubicBezTo>
                  <a:lnTo>
                    <a:pt x="246398" y="2463977"/>
                  </a:lnTo>
                  <a:cubicBezTo>
                    <a:pt x="110316" y="2463977"/>
                    <a:pt x="0" y="2353661"/>
                    <a:pt x="0" y="2217579"/>
                  </a:cubicBezTo>
                  <a:lnTo>
                    <a:pt x="0" y="2463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0747" tIns="140747" rIns="140747" bIns="140747" numCol="1" spcCol="1270" anchor="ctr" anchorCtr="0">
              <a:noAutofit/>
            </a:bodyPr>
            <a:lstStyle/>
            <a:p>
              <a:pPr marL="0" lvl="0" indent="0" algn="ctr" defTabSz="800100">
                <a:lnSpc>
                  <a:spcPct val="90000"/>
                </a:lnSpc>
                <a:spcBef>
                  <a:spcPct val="0"/>
                </a:spcBef>
                <a:spcAft>
                  <a:spcPct val="35000"/>
                </a:spcAft>
                <a:buNone/>
              </a:pPr>
              <a:r>
                <a:rPr lang="tr-TR" kern="1200" dirty="0">
                  <a:latin typeface="Calibri" panose="020F0502020204030204" pitchFamily="34" charset="0"/>
                  <a:cs typeface="Calibri" panose="020F0502020204030204" pitchFamily="34" charset="0"/>
                </a:rPr>
                <a:t>Kişi veya gruplar tartışmaya veya karar almaya görünüşte dahil edilmiş olsalar bile iletişimin mikro süreçlerinde içsel dışlama mekanizmaları işleyebilir.</a:t>
              </a:r>
            </a:p>
          </p:txBody>
        </p:sp>
        <p:sp>
          <p:nvSpPr>
            <p:cNvPr id="11" name="Serbest Form 10">
              <a:extLst>
                <a:ext uri="{FF2B5EF4-FFF2-40B4-BE49-F238E27FC236}">
                  <a16:creationId xmlns:a16="http://schemas.microsoft.com/office/drawing/2014/main" xmlns="" id="{2086F3F0-57AC-E545-B746-A0EBF2BA6EEA}"/>
                </a:ext>
              </a:extLst>
            </p:cNvPr>
            <p:cNvSpPr/>
            <p:nvPr/>
          </p:nvSpPr>
          <p:spPr>
            <a:xfrm>
              <a:off x="3782024" y="3020141"/>
              <a:ext cx="474616" cy="592059"/>
            </a:xfrm>
            <a:custGeom>
              <a:avLst/>
              <a:gdLst>
                <a:gd name="connsiteX0" fmla="*/ 0 w 474616"/>
                <a:gd name="connsiteY0" fmla="*/ 118412 h 592059"/>
                <a:gd name="connsiteX1" fmla="*/ 237308 w 474616"/>
                <a:gd name="connsiteY1" fmla="*/ 118412 h 592059"/>
                <a:gd name="connsiteX2" fmla="*/ 237308 w 474616"/>
                <a:gd name="connsiteY2" fmla="*/ 0 h 592059"/>
                <a:gd name="connsiteX3" fmla="*/ 474616 w 474616"/>
                <a:gd name="connsiteY3" fmla="*/ 296030 h 592059"/>
                <a:gd name="connsiteX4" fmla="*/ 237308 w 474616"/>
                <a:gd name="connsiteY4" fmla="*/ 592059 h 592059"/>
                <a:gd name="connsiteX5" fmla="*/ 237308 w 474616"/>
                <a:gd name="connsiteY5" fmla="*/ 473647 h 592059"/>
                <a:gd name="connsiteX6" fmla="*/ 0 w 474616"/>
                <a:gd name="connsiteY6" fmla="*/ 473647 h 592059"/>
                <a:gd name="connsiteX7" fmla="*/ 0 w 474616"/>
                <a:gd name="connsiteY7" fmla="*/ 118412 h 592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616" h="592059">
                  <a:moveTo>
                    <a:pt x="0" y="118412"/>
                  </a:moveTo>
                  <a:lnTo>
                    <a:pt x="237308" y="118412"/>
                  </a:lnTo>
                  <a:lnTo>
                    <a:pt x="237308" y="0"/>
                  </a:lnTo>
                  <a:lnTo>
                    <a:pt x="474616" y="296030"/>
                  </a:lnTo>
                  <a:lnTo>
                    <a:pt x="237308" y="592059"/>
                  </a:lnTo>
                  <a:lnTo>
                    <a:pt x="237308" y="473647"/>
                  </a:lnTo>
                  <a:lnTo>
                    <a:pt x="0" y="473647"/>
                  </a:lnTo>
                  <a:lnTo>
                    <a:pt x="0" y="118412"/>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18412" rIns="142385" bIns="118412" numCol="1" spcCol="1270" anchor="ctr" anchorCtr="0">
              <a:noAutofit/>
            </a:bodyPr>
            <a:lstStyle/>
            <a:p>
              <a:pPr marL="0" lvl="0" indent="0" algn="ctr" defTabSz="666750">
                <a:lnSpc>
                  <a:spcPct val="90000"/>
                </a:lnSpc>
                <a:spcBef>
                  <a:spcPct val="0"/>
                </a:spcBef>
                <a:spcAft>
                  <a:spcPct val="35000"/>
                </a:spcAft>
                <a:buNone/>
              </a:pPr>
              <a:endParaRPr lang="tr-TR" sz="1500" kern="1200"/>
            </a:p>
          </p:txBody>
        </p:sp>
        <p:sp>
          <p:nvSpPr>
            <p:cNvPr id="12" name="Yuvarlatılmış Dikdörtgen 11">
              <a:extLst>
                <a:ext uri="{FF2B5EF4-FFF2-40B4-BE49-F238E27FC236}">
                  <a16:creationId xmlns:a16="http://schemas.microsoft.com/office/drawing/2014/main" xmlns="" id="{3E4DB0AC-938A-044A-ABC1-BC9D7829C601}"/>
                </a:ext>
              </a:extLst>
            </p:cNvPr>
            <p:cNvSpPr/>
            <p:nvPr/>
          </p:nvSpPr>
          <p:spPr>
            <a:xfrm>
              <a:off x="4708029" y="1732843"/>
              <a:ext cx="2463977" cy="2463977"/>
            </a:xfrm>
            <a:prstGeom prst="roundRect">
              <a:avLst>
                <a:gd name="adj" fmla="val 1000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tr-TR" dirty="0"/>
            </a:p>
            <a:p>
              <a:r>
                <a:rPr lang="tr-TR" b="1" dirty="0">
                  <a:solidFill>
                    <a:schemeClr val="tx1"/>
                  </a:solidFill>
                  <a:latin typeface="Calibri" panose="020F0502020204030204" pitchFamily="34" charset="0"/>
                  <a:cs typeface="Calibri" panose="020F0502020204030204" pitchFamily="34" charset="0"/>
                </a:rPr>
                <a:t>Bazı konuşma biçimlerine ayrıcalık verilir.</a:t>
              </a:r>
            </a:p>
            <a:p>
              <a:endParaRPr lang="tr-TR" dirty="0"/>
            </a:p>
          </p:txBody>
        </p:sp>
        <p:sp>
          <p:nvSpPr>
            <p:cNvPr id="13" name="Serbest Form 12">
              <a:extLst>
                <a:ext uri="{FF2B5EF4-FFF2-40B4-BE49-F238E27FC236}">
                  <a16:creationId xmlns:a16="http://schemas.microsoft.com/office/drawing/2014/main" xmlns="" id="{19AFDA79-99BD-7540-8E1A-76E11173887E}"/>
                </a:ext>
              </a:extLst>
            </p:cNvPr>
            <p:cNvSpPr/>
            <p:nvPr/>
          </p:nvSpPr>
          <p:spPr>
            <a:xfrm>
              <a:off x="4817501" y="3113715"/>
              <a:ext cx="3136835" cy="3730176"/>
            </a:xfrm>
            <a:custGeom>
              <a:avLst/>
              <a:gdLst>
                <a:gd name="connsiteX0" fmla="*/ 0 w 2463977"/>
                <a:gd name="connsiteY0" fmla="*/ 246398 h 2463977"/>
                <a:gd name="connsiteX1" fmla="*/ 246398 w 2463977"/>
                <a:gd name="connsiteY1" fmla="*/ 0 h 2463977"/>
                <a:gd name="connsiteX2" fmla="*/ 2217579 w 2463977"/>
                <a:gd name="connsiteY2" fmla="*/ 0 h 2463977"/>
                <a:gd name="connsiteX3" fmla="*/ 2463977 w 2463977"/>
                <a:gd name="connsiteY3" fmla="*/ 246398 h 2463977"/>
                <a:gd name="connsiteX4" fmla="*/ 2463977 w 2463977"/>
                <a:gd name="connsiteY4" fmla="*/ 2217579 h 2463977"/>
                <a:gd name="connsiteX5" fmla="*/ 2217579 w 2463977"/>
                <a:gd name="connsiteY5" fmla="*/ 2463977 h 2463977"/>
                <a:gd name="connsiteX6" fmla="*/ 246398 w 2463977"/>
                <a:gd name="connsiteY6" fmla="*/ 2463977 h 2463977"/>
                <a:gd name="connsiteX7" fmla="*/ 0 w 2463977"/>
                <a:gd name="connsiteY7" fmla="*/ 2217579 h 2463977"/>
                <a:gd name="connsiteX8" fmla="*/ 0 w 2463977"/>
                <a:gd name="connsiteY8" fmla="*/ 246398 h 2463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63977" h="2463977">
                  <a:moveTo>
                    <a:pt x="0" y="246398"/>
                  </a:moveTo>
                  <a:cubicBezTo>
                    <a:pt x="0" y="110316"/>
                    <a:pt x="110316" y="0"/>
                    <a:pt x="246398" y="0"/>
                  </a:cubicBezTo>
                  <a:lnTo>
                    <a:pt x="2217579" y="0"/>
                  </a:lnTo>
                  <a:cubicBezTo>
                    <a:pt x="2353661" y="0"/>
                    <a:pt x="2463977" y="110316"/>
                    <a:pt x="2463977" y="246398"/>
                  </a:cubicBezTo>
                  <a:lnTo>
                    <a:pt x="2463977" y="2217579"/>
                  </a:lnTo>
                  <a:cubicBezTo>
                    <a:pt x="2463977" y="2353661"/>
                    <a:pt x="2353661" y="2463977"/>
                    <a:pt x="2217579" y="2463977"/>
                  </a:cubicBezTo>
                  <a:lnTo>
                    <a:pt x="246398" y="2463977"/>
                  </a:lnTo>
                  <a:cubicBezTo>
                    <a:pt x="110316" y="2463977"/>
                    <a:pt x="0" y="2353661"/>
                    <a:pt x="0" y="2217579"/>
                  </a:cubicBezTo>
                  <a:lnTo>
                    <a:pt x="0" y="2463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0747" tIns="140747" rIns="140747" bIns="140747" numCol="1" spcCol="1270" anchor="t" anchorCtr="0">
              <a:noAutofit/>
            </a:bodyPr>
            <a:lstStyle/>
            <a:p>
              <a:pPr marL="114300" lvl="1" indent="-114300" algn="l" defTabSz="622300">
                <a:lnSpc>
                  <a:spcPct val="90000"/>
                </a:lnSpc>
                <a:spcBef>
                  <a:spcPct val="0"/>
                </a:spcBef>
                <a:spcAft>
                  <a:spcPct val="15000"/>
                </a:spcAft>
                <a:buChar char="•"/>
              </a:pPr>
              <a:r>
                <a:rPr lang="tr-TR" sz="1600" kern="1200" dirty="0">
                  <a:latin typeface="Calibri" panose="020F0502020204030204" pitchFamily="34" charset="0"/>
                  <a:cs typeface="Calibri" panose="020F0502020204030204" pitchFamily="34" charset="0"/>
                </a:rPr>
                <a:t>Düşüncelerini serbestçe ifade etme yeteneğine ve sorumluluğuna sahip,</a:t>
              </a:r>
            </a:p>
            <a:p>
              <a:pPr marL="114300" lvl="1" indent="-114300" algn="l" defTabSz="622300">
                <a:lnSpc>
                  <a:spcPct val="90000"/>
                </a:lnSpc>
                <a:spcBef>
                  <a:spcPct val="0"/>
                </a:spcBef>
                <a:spcAft>
                  <a:spcPct val="15000"/>
                </a:spcAft>
                <a:buChar char="•"/>
              </a:pPr>
              <a:r>
                <a:rPr lang="tr-TR" sz="1600" kern="1200" dirty="0">
                  <a:latin typeface="Calibri" panose="020F0502020204030204" pitchFamily="34" charset="0"/>
                  <a:cs typeface="Calibri" panose="020F0502020204030204" pitchFamily="34" charset="0"/>
                </a:rPr>
                <a:t> </a:t>
              </a:r>
            </a:p>
            <a:p>
              <a:pPr marL="114300" lvl="1" indent="-114300" algn="l" defTabSz="622300">
                <a:lnSpc>
                  <a:spcPct val="90000"/>
                </a:lnSpc>
                <a:spcBef>
                  <a:spcPct val="0"/>
                </a:spcBef>
                <a:spcAft>
                  <a:spcPct val="15000"/>
                </a:spcAft>
                <a:buChar char="•"/>
              </a:pPr>
              <a:r>
                <a:rPr lang="tr-TR" sz="1600" kern="1200" dirty="0">
                  <a:latin typeface="Calibri" panose="020F0502020204030204" pitchFamily="34" charset="0"/>
                  <a:cs typeface="Calibri" panose="020F0502020204030204" pitchFamily="34" charset="0"/>
                </a:rPr>
                <a:t>anlaşmazlıklar karşısında toleranslı, </a:t>
              </a:r>
            </a:p>
            <a:p>
              <a:pPr marL="114300" lvl="1" indent="-114300" algn="l" defTabSz="622300">
                <a:lnSpc>
                  <a:spcPct val="90000"/>
                </a:lnSpc>
                <a:spcBef>
                  <a:spcPct val="0"/>
                </a:spcBef>
                <a:spcAft>
                  <a:spcPct val="15000"/>
                </a:spcAft>
                <a:buChar char="•"/>
              </a:pPr>
              <a:r>
                <a:rPr lang="tr-TR" sz="1600" kern="1200" dirty="0">
                  <a:latin typeface="Calibri" panose="020F0502020204030204" pitchFamily="34" charset="0"/>
                  <a:cs typeface="Calibri" panose="020F0502020204030204" pitchFamily="34" charset="0"/>
                </a:rPr>
                <a:t>kendi tercihlerini ortaya koyabilme kapasitesine sahip, </a:t>
              </a:r>
            </a:p>
            <a:p>
              <a:pPr marL="114300" lvl="1" indent="-114300" algn="l" defTabSz="622300">
                <a:lnSpc>
                  <a:spcPct val="90000"/>
                </a:lnSpc>
                <a:spcBef>
                  <a:spcPct val="0"/>
                </a:spcBef>
                <a:spcAft>
                  <a:spcPct val="15000"/>
                </a:spcAft>
                <a:buChar char="•"/>
              </a:pPr>
              <a:endParaRPr lang="tr-TR" sz="1600" kern="1200" dirty="0">
                <a:latin typeface="Calibri" panose="020F0502020204030204" pitchFamily="34" charset="0"/>
                <a:cs typeface="Calibri" panose="020F0502020204030204" pitchFamily="34" charset="0"/>
              </a:endParaRPr>
            </a:p>
            <a:p>
              <a:pPr marL="114300" lvl="1" indent="-114300" algn="l" defTabSz="622300">
                <a:lnSpc>
                  <a:spcPct val="90000"/>
                </a:lnSpc>
                <a:spcBef>
                  <a:spcPct val="0"/>
                </a:spcBef>
                <a:spcAft>
                  <a:spcPct val="15000"/>
                </a:spcAft>
                <a:buChar char="•"/>
              </a:pPr>
              <a:r>
                <a:rPr lang="tr-TR" sz="1600" kern="1200" dirty="0">
                  <a:latin typeface="Calibri" panose="020F0502020204030204" pitchFamily="34" charset="0"/>
                  <a:cs typeface="Calibri" panose="020F0502020204030204" pitchFamily="34" charset="0"/>
                </a:rPr>
                <a:t>akılcı kararlar alabilen, </a:t>
              </a:r>
            </a:p>
            <a:p>
              <a:pPr marL="114300" lvl="1" indent="-114300" algn="l" defTabSz="622300">
                <a:lnSpc>
                  <a:spcPct val="90000"/>
                </a:lnSpc>
                <a:spcBef>
                  <a:spcPct val="0"/>
                </a:spcBef>
                <a:spcAft>
                  <a:spcPct val="15000"/>
                </a:spcAft>
                <a:buChar char="•"/>
              </a:pPr>
              <a:endParaRPr lang="tr-TR" sz="1600" kern="1200" dirty="0">
                <a:latin typeface="Calibri" panose="020F0502020204030204" pitchFamily="34" charset="0"/>
                <a:cs typeface="Calibri" panose="020F0502020204030204" pitchFamily="34" charset="0"/>
              </a:endParaRPr>
            </a:p>
            <a:p>
              <a:pPr marL="114300" lvl="1" indent="-114300" algn="l" defTabSz="622300">
                <a:lnSpc>
                  <a:spcPct val="90000"/>
                </a:lnSpc>
                <a:spcBef>
                  <a:spcPct val="0"/>
                </a:spcBef>
                <a:spcAft>
                  <a:spcPct val="15000"/>
                </a:spcAft>
                <a:buChar char="•"/>
              </a:pPr>
              <a:r>
                <a:rPr lang="tr-TR" sz="1600" kern="1200" dirty="0">
                  <a:latin typeface="Calibri" panose="020F0502020204030204" pitchFamily="34" charset="0"/>
                  <a:cs typeface="Calibri" panose="020F0502020204030204" pitchFamily="34" charset="0"/>
                </a:rPr>
                <a:t>bunları akılcı söylem kalıpları içinde dile getirebilin bir insan modeli </a:t>
              </a:r>
              <a:r>
                <a:rPr lang="tr-TR" sz="1600" kern="1200" dirty="0" err="1">
                  <a:latin typeface="Calibri" panose="020F0502020204030204" pitchFamily="34" charset="0"/>
                  <a:cs typeface="Calibri" panose="020F0502020204030204" pitchFamily="34" charset="0"/>
                </a:rPr>
                <a:t>öncelenir</a:t>
              </a:r>
              <a:r>
                <a:rPr lang="tr-TR" sz="1600" kern="1200" dirty="0">
                  <a:latin typeface="Calibri" panose="020F0502020204030204" pitchFamily="34" charset="0"/>
                  <a:cs typeface="Calibri" panose="020F0502020204030204" pitchFamily="34" charset="0"/>
                </a:rPr>
                <a:t> (</a:t>
              </a:r>
              <a:r>
                <a:rPr lang="tr-TR" sz="1600" kern="1200" dirty="0" err="1">
                  <a:latin typeface="Calibri" panose="020F0502020204030204" pitchFamily="34" charset="0"/>
                  <a:cs typeface="Calibri" panose="020F0502020204030204" pitchFamily="34" charset="0"/>
                </a:rPr>
                <a:t>Iris</a:t>
              </a:r>
              <a:r>
                <a:rPr lang="tr-TR" sz="1600" kern="1200" dirty="0">
                  <a:latin typeface="Calibri" panose="020F0502020204030204" pitchFamily="34" charset="0"/>
                  <a:cs typeface="Calibri" panose="020F0502020204030204" pitchFamily="34" charset="0"/>
                </a:rPr>
                <a:t> </a:t>
              </a:r>
              <a:r>
                <a:rPr lang="tr-TR" sz="1600" kern="1200" dirty="0" err="1">
                  <a:latin typeface="Calibri" panose="020F0502020204030204" pitchFamily="34" charset="0"/>
                  <a:cs typeface="Calibri" panose="020F0502020204030204" pitchFamily="34" charset="0"/>
                </a:rPr>
                <a:t>Marion</a:t>
              </a:r>
              <a:r>
                <a:rPr lang="tr-TR" sz="1600" kern="1200" dirty="0">
                  <a:latin typeface="Calibri" panose="020F0502020204030204" pitchFamily="34" charset="0"/>
                  <a:cs typeface="Calibri" panose="020F0502020204030204" pitchFamily="34" charset="0"/>
                </a:rPr>
                <a:t> </a:t>
              </a:r>
              <a:r>
                <a:rPr lang="tr-TR" sz="1600" kern="1200" dirty="0" err="1">
                  <a:latin typeface="Calibri" panose="020F0502020204030204" pitchFamily="34" charset="0"/>
                  <a:cs typeface="Calibri" panose="020F0502020204030204" pitchFamily="34" charset="0"/>
                </a:rPr>
                <a:t>Young</a:t>
              </a:r>
              <a:r>
                <a:rPr lang="tr-TR" sz="1600" kern="1200" dirty="0">
                  <a:latin typeface="Calibri" panose="020F0502020204030204" pitchFamily="34" charset="0"/>
                  <a:cs typeface="Calibri" panose="020F0502020204030204" pitchFamily="34" charset="0"/>
                </a:rPr>
                <a:t>)</a:t>
              </a:r>
            </a:p>
          </p:txBody>
        </p:sp>
        <p:sp>
          <p:nvSpPr>
            <p:cNvPr id="14" name="Serbest Form 13">
              <a:extLst>
                <a:ext uri="{FF2B5EF4-FFF2-40B4-BE49-F238E27FC236}">
                  <a16:creationId xmlns:a16="http://schemas.microsoft.com/office/drawing/2014/main" xmlns="" id="{C0894785-7DA4-8F40-9C8E-D4DBCC5F31B6}"/>
                </a:ext>
              </a:extLst>
            </p:cNvPr>
            <p:cNvSpPr/>
            <p:nvPr/>
          </p:nvSpPr>
          <p:spPr>
            <a:xfrm>
              <a:off x="7602049" y="3020141"/>
              <a:ext cx="474616" cy="592059"/>
            </a:xfrm>
            <a:custGeom>
              <a:avLst/>
              <a:gdLst>
                <a:gd name="connsiteX0" fmla="*/ 0 w 474616"/>
                <a:gd name="connsiteY0" fmla="*/ 118412 h 592059"/>
                <a:gd name="connsiteX1" fmla="*/ 237308 w 474616"/>
                <a:gd name="connsiteY1" fmla="*/ 118412 h 592059"/>
                <a:gd name="connsiteX2" fmla="*/ 237308 w 474616"/>
                <a:gd name="connsiteY2" fmla="*/ 0 h 592059"/>
                <a:gd name="connsiteX3" fmla="*/ 474616 w 474616"/>
                <a:gd name="connsiteY3" fmla="*/ 296030 h 592059"/>
                <a:gd name="connsiteX4" fmla="*/ 237308 w 474616"/>
                <a:gd name="connsiteY4" fmla="*/ 592059 h 592059"/>
                <a:gd name="connsiteX5" fmla="*/ 237308 w 474616"/>
                <a:gd name="connsiteY5" fmla="*/ 473647 h 592059"/>
                <a:gd name="connsiteX6" fmla="*/ 0 w 474616"/>
                <a:gd name="connsiteY6" fmla="*/ 473647 h 592059"/>
                <a:gd name="connsiteX7" fmla="*/ 0 w 474616"/>
                <a:gd name="connsiteY7" fmla="*/ 118412 h 592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616" h="592059">
                  <a:moveTo>
                    <a:pt x="0" y="118412"/>
                  </a:moveTo>
                  <a:lnTo>
                    <a:pt x="237308" y="118412"/>
                  </a:lnTo>
                  <a:lnTo>
                    <a:pt x="237308" y="0"/>
                  </a:lnTo>
                  <a:lnTo>
                    <a:pt x="474616" y="296030"/>
                  </a:lnTo>
                  <a:lnTo>
                    <a:pt x="237308" y="592059"/>
                  </a:lnTo>
                  <a:lnTo>
                    <a:pt x="237308" y="473647"/>
                  </a:lnTo>
                  <a:lnTo>
                    <a:pt x="0" y="473647"/>
                  </a:lnTo>
                  <a:lnTo>
                    <a:pt x="0" y="118412"/>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18412" rIns="142385" bIns="118412" numCol="1" spcCol="1270" anchor="ctr" anchorCtr="0">
              <a:noAutofit/>
            </a:bodyPr>
            <a:lstStyle/>
            <a:p>
              <a:pPr marL="0" lvl="0" indent="0" algn="ctr" defTabSz="666750">
                <a:lnSpc>
                  <a:spcPct val="90000"/>
                </a:lnSpc>
                <a:spcBef>
                  <a:spcPct val="0"/>
                </a:spcBef>
                <a:spcAft>
                  <a:spcPct val="35000"/>
                </a:spcAft>
                <a:buNone/>
              </a:pPr>
              <a:endParaRPr lang="tr-TR" sz="1500" kern="1200"/>
            </a:p>
          </p:txBody>
        </p:sp>
        <p:sp>
          <p:nvSpPr>
            <p:cNvPr id="15" name="Yuvarlatılmış Dikdörtgen 14">
              <a:extLst>
                <a:ext uri="{FF2B5EF4-FFF2-40B4-BE49-F238E27FC236}">
                  <a16:creationId xmlns:a16="http://schemas.microsoft.com/office/drawing/2014/main" xmlns="" id="{5F1C1616-2E40-8549-8EBC-AE4568735A28}"/>
                </a:ext>
              </a:extLst>
            </p:cNvPr>
            <p:cNvSpPr/>
            <p:nvPr/>
          </p:nvSpPr>
          <p:spPr>
            <a:xfrm>
              <a:off x="8547333" y="2380211"/>
              <a:ext cx="2463977" cy="2463977"/>
            </a:xfrm>
            <a:prstGeom prst="roundRect">
              <a:avLst>
                <a:gd name="adj" fmla="val 1000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r>
                <a:rPr lang="tr-TR" b="1" dirty="0">
                  <a:solidFill>
                    <a:schemeClr val="tx1"/>
                  </a:solidFill>
                  <a:latin typeface="Calibri" panose="020F0502020204030204" pitchFamily="34" charset="0"/>
                  <a:cs typeface="Calibri" panose="020F0502020204030204" pitchFamily="34" charset="0"/>
                </a:rPr>
                <a:t>Yani akılcı, mantıklı, tutkusuz, paylaşılmış bir probleme yönelmiş bir söylem biçimi</a:t>
              </a:r>
            </a:p>
            <a:p>
              <a:endParaRPr lang="tr-TR" dirty="0"/>
            </a:p>
          </p:txBody>
        </p:sp>
        <p:sp>
          <p:nvSpPr>
            <p:cNvPr id="16" name="Serbest Form 15">
              <a:extLst>
                <a:ext uri="{FF2B5EF4-FFF2-40B4-BE49-F238E27FC236}">
                  <a16:creationId xmlns:a16="http://schemas.microsoft.com/office/drawing/2014/main" xmlns="" id="{127357DA-CDC4-EF43-BFAD-73D9287F4BE0}"/>
                </a:ext>
              </a:extLst>
            </p:cNvPr>
            <p:cNvSpPr/>
            <p:nvPr/>
          </p:nvSpPr>
          <p:spPr>
            <a:xfrm>
              <a:off x="8884593" y="4063026"/>
              <a:ext cx="2463977" cy="2463977"/>
            </a:xfrm>
            <a:custGeom>
              <a:avLst/>
              <a:gdLst>
                <a:gd name="connsiteX0" fmla="*/ 0 w 2463977"/>
                <a:gd name="connsiteY0" fmla="*/ 246398 h 2463977"/>
                <a:gd name="connsiteX1" fmla="*/ 246398 w 2463977"/>
                <a:gd name="connsiteY1" fmla="*/ 0 h 2463977"/>
                <a:gd name="connsiteX2" fmla="*/ 2217579 w 2463977"/>
                <a:gd name="connsiteY2" fmla="*/ 0 h 2463977"/>
                <a:gd name="connsiteX3" fmla="*/ 2463977 w 2463977"/>
                <a:gd name="connsiteY3" fmla="*/ 246398 h 2463977"/>
                <a:gd name="connsiteX4" fmla="*/ 2463977 w 2463977"/>
                <a:gd name="connsiteY4" fmla="*/ 2217579 h 2463977"/>
                <a:gd name="connsiteX5" fmla="*/ 2217579 w 2463977"/>
                <a:gd name="connsiteY5" fmla="*/ 2463977 h 2463977"/>
                <a:gd name="connsiteX6" fmla="*/ 246398 w 2463977"/>
                <a:gd name="connsiteY6" fmla="*/ 2463977 h 2463977"/>
                <a:gd name="connsiteX7" fmla="*/ 0 w 2463977"/>
                <a:gd name="connsiteY7" fmla="*/ 2217579 h 2463977"/>
                <a:gd name="connsiteX8" fmla="*/ 0 w 2463977"/>
                <a:gd name="connsiteY8" fmla="*/ 246398 h 2463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63977" h="2463977">
                  <a:moveTo>
                    <a:pt x="0" y="246398"/>
                  </a:moveTo>
                  <a:cubicBezTo>
                    <a:pt x="0" y="110316"/>
                    <a:pt x="110316" y="0"/>
                    <a:pt x="246398" y="0"/>
                  </a:cubicBezTo>
                  <a:lnTo>
                    <a:pt x="2217579" y="0"/>
                  </a:lnTo>
                  <a:cubicBezTo>
                    <a:pt x="2353661" y="0"/>
                    <a:pt x="2463977" y="110316"/>
                    <a:pt x="2463977" y="246398"/>
                  </a:cubicBezTo>
                  <a:lnTo>
                    <a:pt x="2463977" y="2217579"/>
                  </a:lnTo>
                  <a:cubicBezTo>
                    <a:pt x="2463977" y="2353661"/>
                    <a:pt x="2353661" y="2463977"/>
                    <a:pt x="2217579" y="2463977"/>
                  </a:cubicBezTo>
                  <a:lnTo>
                    <a:pt x="246398" y="2463977"/>
                  </a:lnTo>
                  <a:cubicBezTo>
                    <a:pt x="110316" y="2463977"/>
                    <a:pt x="0" y="2353661"/>
                    <a:pt x="0" y="2217579"/>
                  </a:cubicBezTo>
                  <a:lnTo>
                    <a:pt x="0" y="2463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0747" tIns="140747" rIns="140747" bIns="140747" numCol="1" spcCol="1270" anchor="t" anchorCtr="0">
              <a:noAutofit/>
            </a:bodyPr>
            <a:lstStyle/>
            <a:p>
              <a:pPr marL="114300" lvl="1" indent="-114300" algn="l" defTabSz="622300">
                <a:lnSpc>
                  <a:spcPct val="90000"/>
                </a:lnSpc>
                <a:spcBef>
                  <a:spcPct val="0"/>
                </a:spcBef>
                <a:spcAft>
                  <a:spcPct val="15000"/>
                </a:spcAft>
                <a:buChar char="•"/>
              </a:pPr>
              <a:r>
                <a:rPr lang="tr-TR" sz="1600" kern="1200" dirty="0">
                  <a:latin typeface="Calibri" panose="020F0502020204030204" pitchFamily="34" charset="0"/>
                  <a:cs typeface="Calibri" panose="020F0502020204030204" pitchFamily="34" charset="0"/>
                </a:rPr>
                <a:t>Resmi ve genel konuşma</a:t>
              </a:r>
            </a:p>
            <a:p>
              <a:pPr marL="114300" lvl="1" indent="-114300" algn="l" defTabSz="622300">
                <a:lnSpc>
                  <a:spcPct val="90000"/>
                </a:lnSpc>
                <a:spcBef>
                  <a:spcPct val="0"/>
                </a:spcBef>
                <a:spcAft>
                  <a:spcPct val="15000"/>
                </a:spcAft>
                <a:buChar char="•"/>
              </a:pPr>
              <a:r>
                <a:rPr lang="tr-TR" sz="1600" kern="1200" dirty="0">
                  <a:latin typeface="Calibri" panose="020F0502020204030204" pitchFamily="34" charset="0"/>
                  <a:cs typeface="Calibri" panose="020F0502020204030204" pitchFamily="34" charset="0"/>
                </a:rPr>
                <a:t>Biçimsel ve genel söz</a:t>
              </a:r>
            </a:p>
            <a:p>
              <a:pPr marL="114300" lvl="1" indent="-114300" algn="l" defTabSz="622300">
                <a:lnSpc>
                  <a:spcPct val="90000"/>
                </a:lnSpc>
                <a:spcBef>
                  <a:spcPct val="0"/>
                </a:spcBef>
                <a:spcAft>
                  <a:spcPct val="15000"/>
                </a:spcAft>
                <a:buChar char="•"/>
              </a:pPr>
              <a:r>
                <a:rPr lang="tr-TR" sz="1600" kern="1200" dirty="0">
                  <a:latin typeface="Calibri" panose="020F0502020204030204" pitchFamily="34" charset="0"/>
                  <a:cs typeface="Calibri" panose="020F0502020204030204" pitchFamily="34" charset="0"/>
                </a:rPr>
                <a:t>İyi yapılanmış yazılı sözün konuşma halindeki ifadesi</a:t>
              </a:r>
            </a:p>
            <a:p>
              <a:pPr marL="114300" lvl="1" indent="-114300" algn="l" defTabSz="622300">
                <a:lnSpc>
                  <a:spcPct val="90000"/>
                </a:lnSpc>
                <a:spcBef>
                  <a:spcPct val="0"/>
                </a:spcBef>
                <a:spcAft>
                  <a:spcPct val="15000"/>
                </a:spcAft>
                <a:buChar char="•"/>
              </a:pPr>
              <a:r>
                <a:rPr lang="tr-TR" sz="1600" kern="1200" dirty="0">
                  <a:latin typeface="Calibri" panose="020F0502020204030204" pitchFamily="34" charset="0"/>
                  <a:cs typeface="Calibri" panose="020F0502020204030204" pitchFamily="34" charset="0"/>
                </a:rPr>
                <a:t>Doğru önermeler şeklinde yapılanmış konuşma</a:t>
              </a:r>
            </a:p>
          </p:txBody>
        </p:sp>
      </p:grpSp>
    </p:spTree>
    <p:extLst>
      <p:ext uri="{BB962C8B-B14F-4D97-AF65-F5344CB8AC3E}">
        <p14:creationId xmlns:p14="http://schemas.microsoft.com/office/powerpoint/2010/main" val="2418023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a:extLst>
              <a:ext uri="{FF2B5EF4-FFF2-40B4-BE49-F238E27FC236}">
                <a16:creationId xmlns:a16="http://schemas.microsoft.com/office/drawing/2014/main" xmlns="" id="{D11A06A3-FCE8-6A41-9D41-DD3EAB33E204}"/>
              </a:ext>
            </a:extLst>
          </p:cNvPr>
          <p:cNvGraphicFramePr>
            <a:graphicFrameLocks noGrp="1"/>
          </p:cNvGraphicFramePr>
          <p:nvPr>
            <p:ph idx="1"/>
          </p:nvPr>
        </p:nvGraphicFramePr>
        <p:xfrm>
          <a:off x="838200" y="885217"/>
          <a:ext cx="10515600" cy="52112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3755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88DB694-05DF-2942-B318-E3EE13C5C226}"/>
              </a:ext>
            </a:extLst>
          </p:cNvPr>
          <p:cNvSpPr>
            <a:spLocks noGrp="1"/>
          </p:cNvSpPr>
          <p:nvPr>
            <p:ph type="title"/>
          </p:nvPr>
        </p:nvSpPr>
        <p:spPr/>
        <p:txBody>
          <a:bodyPr/>
          <a:lstStyle/>
          <a:p>
            <a:r>
              <a:rPr lang="tr-TR" dirty="0"/>
              <a:t>Başka türlü nasıl olabilir?</a:t>
            </a:r>
          </a:p>
        </p:txBody>
      </p:sp>
      <p:graphicFrame>
        <p:nvGraphicFramePr>
          <p:cNvPr id="5" name="İçerik Yer Tutucusu 4">
            <a:extLst>
              <a:ext uri="{FF2B5EF4-FFF2-40B4-BE49-F238E27FC236}">
                <a16:creationId xmlns:a16="http://schemas.microsoft.com/office/drawing/2014/main" xmlns="" id="{F00C9CE6-18EC-8645-86B4-00FA02C82948}"/>
              </a:ext>
            </a:extLst>
          </p:cNvPr>
          <p:cNvGraphicFramePr>
            <a:graphicFrameLocks noGrp="1"/>
          </p:cNvGraphicFramePr>
          <p:nvPr>
            <p:ph idx="1"/>
          </p:nvPr>
        </p:nvGraphicFramePr>
        <p:xfrm>
          <a:off x="838200" y="1929384"/>
          <a:ext cx="10515600" cy="4251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6523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EE08824-862A-0945-9C55-8889DA0C9BE3}"/>
              </a:ext>
            </a:extLst>
          </p:cNvPr>
          <p:cNvSpPr>
            <a:spLocks noGrp="1"/>
          </p:cNvSpPr>
          <p:nvPr>
            <p:ph type="title"/>
          </p:nvPr>
        </p:nvSpPr>
        <p:spPr>
          <a:xfrm>
            <a:off x="838200" y="365125"/>
            <a:ext cx="8549640" cy="1325563"/>
          </a:xfrm>
        </p:spPr>
        <p:txBody>
          <a:bodyPr>
            <a:noAutofit/>
          </a:bodyPr>
          <a:lstStyle/>
          <a:p>
            <a:r>
              <a:rPr lang="tr-TR" sz="2400" dirty="0"/>
              <a:t>Başka türlü nasıl olabilir?</a:t>
            </a:r>
            <a:r>
              <a:rPr lang="tr-TR" sz="2400" dirty="0">
                <a:latin typeface="Calibri" panose="020F0502020204030204" pitchFamily="34" charset="0"/>
                <a:cs typeface="Calibri" panose="020F0502020204030204" pitchFamily="34" charset="0"/>
              </a:rPr>
              <a:t> Müzakerenin dönüştürücü potansiyeli, yalnızca merkezi bir düzen içinde değil, alternatif iletişim biçimleriyle ilişkilenerek gerçekleşebilir.</a:t>
            </a:r>
            <a:br>
              <a:rPr lang="tr-TR" sz="2400" dirty="0">
                <a:latin typeface="Calibri" panose="020F0502020204030204" pitchFamily="34" charset="0"/>
                <a:cs typeface="Calibri" panose="020F0502020204030204" pitchFamily="34" charset="0"/>
              </a:rPr>
            </a:br>
            <a:endParaRPr lang="tr-TR" sz="2400" dirty="0"/>
          </a:p>
        </p:txBody>
      </p:sp>
      <p:graphicFrame>
        <p:nvGraphicFramePr>
          <p:cNvPr id="5" name="İçerik Yer Tutucusu 4">
            <a:extLst>
              <a:ext uri="{FF2B5EF4-FFF2-40B4-BE49-F238E27FC236}">
                <a16:creationId xmlns:a16="http://schemas.microsoft.com/office/drawing/2014/main" xmlns="" id="{5DC05F0E-FF89-4C46-99E7-F0DB178E1F8F}"/>
              </a:ext>
            </a:extLst>
          </p:cNvPr>
          <p:cNvGraphicFramePr>
            <a:graphicFrameLocks noGrp="1"/>
          </p:cNvGraphicFramePr>
          <p:nvPr>
            <p:ph idx="1"/>
          </p:nvPr>
        </p:nvGraphicFramePr>
        <p:xfrm>
          <a:off x="798481" y="1690688"/>
          <a:ext cx="10515600" cy="5046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8177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YANİ:</a:t>
            </a:r>
          </a:p>
        </p:txBody>
      </p:sp>
      <p:sp>
        <p:nvSpPr>
          <p:cNvPr id="3" name="İçerik Yer Tutucusu 2"/>
          <p:cNvSpPr>
            <a:spLocks noGrp="1"/>
          </p:cNvSpPr>
          <p:nvPr>
            <p:ph idx="1"/>
          </p:nvPr>
        </p:nvSpPr>
        <p:spPr/>
        <p:txBody>
          <a:bodyPr/>
          <a:lstStyle/>
          <a:p>
            <a:pPr>
              <a:lnSpc>
                <a:spcPct val="150000"/>
              </a:lnSpc>
            </a:pPr>
            <a:r>
              <a:rPr lang="tr-TR" sz="3200" dirty="0">
                <a:solidFill>
                  <a:schemeClr val="tx2"/>
                </a:solidFill>
                <a:latin typeface="Times New Roman"/>
                <a:ea typeface="Times New Roman"/>
              </a:rPr>
              <a:t>İletişim yalnızca </a:t>
            </a:r>
            <a:r>
              <a:rPr lang="tr-TR" sz="3200" b="1" dirty="0">
                <a:solidFill>
                  <a:schemeClr val="accent1">
                    <a:lumMod val="75000"/>
                  </a:schemeClr>
                </a:solidFill>
                <a:latin typeface="Times New Roman"/>
                <a:ea typeface="Times New Roman"/>
              </a:rPr>
              <a:t>mesaj değiş tokuşu </a:t>
            </a:r>
            <a:r>
              <a:rPr lang="tr-TR" sz="3200" dirty="0">
                <a:solidFill>
                  <a:schemeClr val="tx2"/>
                </a:solidFill>
                <a:latin typeface="Times New Roman"/>
                <a:ea typeface="Times New Roman"/>
              </a:rPr>
              <a:t>değildir. </a:t>
            </a:r>
            <a:r>
              <a:rPr lang="tr-TR" sz="3200" dirty="0">
                <a:latin typeface="Times New Roman"/>
                <a:ea typeface="Times New Roman"/>
              </a:rPr>
              <a:t>Rol beklentileri </a:t>
            </a:r>
            <a:r>
              <a:rPr lang="tr-TR" sz="3200" dirty="0">
                <a:solidFill>
                  <a:schemeClr val="tx2"/>
                </a:solidFill>
                <a:latin typeface="Times New Roman"/>
                <a:ea typeface="Times New Roman"/>
              </a:rPr>
              <a:t>ve </a:t>
            </a:r>
            <a:r>
              <a:rPr lang="tr-TR" sz="3200" dirty="0">
                <a:latin typeface="Times New Roman"/>
                <a:ea typeface="Times New Roman"/>
              </a:rPr>
              <a:t>kimlik tanımları </a:t>
            </a:r>
            <a:r>
              <a:rPr lang="tr-TR" sz="3200" dirty="0">
                <a:solidFill>
                  <a:schemeClr val="tx2"/>
                </a:solidFill>
                <a:latin typeface="Times New Roman"/>
                <a:ea typeface="Times New Roman"/>
              </a:rPr>
              <a:t>iletişimin ilişki boyutunu belirler.</a:t>
            </a:r>
            <a:endParaRPr lang="tr-TR" sz="3200" dirty="0">
              <a:solidFill>
                <a:schemeClr val="tx2"/>
              </a:solidFill>
            </a:endParaRPr>
          </a:p>
          <a:p>
            <a:pPr marL="45720" indent="0">
              <a:buNone/>
            </a:pPr>
            <a:endParaRPr lang="tr-TR" dirty="0"/>
          </a:p>
        </p:txBody>
      </p:sp>
      <p:sp>
        <p:nvSpPr>
          <p:cNvPr id="4" name="Slayt Numarası Yer Tutucusu 3"/>
          <p:cNvSpPr>
            <a:spLocks noGrp="1"/>
          </p:cNvSpPr>
          <p:nvPr>
            <p:ph type="sldNum" sz="quarter" idx="12"/>
          </p:nvPr>
        </p:nvSpPr>
        <p:spPr/>
        <p:txBody>
          <a:bodyPr/>
          <a:lstStyle/>
          <a:p>
            <a:pPr rtl="0"/>
            <a:fld id="{484FD59D-33F1-4A76-843D-E67207CAFE54}" type="slidenum">
              <a:rPr lang="tr-TR" noProof="0" smtClean="0"/>
              <a:t>8</a:t>
            </a:fld>
            <a:endParaRPr lang="tr-TR" noProof="0" dirty="0"/>
          </a:p>
        </p:txBody>
      </p:sp>
    </p:spTree>
    <p:extLst>
      <p:ext uri="{BB962C8B-B14F-4D97-AF65-F5344CB8AC3E}">
        <p14:creationId xmlns:p14="http://schemas.microsoft.com/office/powerpoint/2010/main" val="1172658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400" b="1" dirty="0">
                <a:latin typeface="Times New Roman"/>
                <a:ea typeface="Times New Roman"/>
              </a:rPr>
              <a:t>Neden iletişim kuruyoruz?</a:t>
            </a:r>
            <a:endParaRPr lang="tr-TR" sz="2400" dirty="0">
              <a:latin typeface="Times New Roman"/>
              <a:ea typeface="Times New Roman"/>
            </a:endParaRPr>
          </a:p>
          <a:p>
            <a:r>
              <a:rPr lang="tr-TR" sz="2400" b="1" dirty="0">
                <a:latin typeface="Times New Roman"/>
                <a:ea typeface="Times New Roman"/>
              </a:rPr>
              <a:t> </a:t>
            </a:r>
            <a:endParaRPr lang="tr-TR" sz="2400" dirty="0">
              <a:latin typeface="Times New Roman"/>
              <a:ea typeface="Times New Roman"/>
            </a:endParaRPr>
          </a:p>
        </p:txBody>
      </p:sp>
      <p:sp>
        <p:nvSpPr>
          <p:cNvPr id="4" name="3 İçerik Yer Tutucusu"/>
          <p:cNvSpPr>
            <a:spLocks noGrp="1"/>
          </p:cNvSpPr>
          <p:nvPr>
            <p:ph idx="1"/>
          </p:nvPr>
        </p:nvSpPr>
        <p:spPr/>
        <p:txBody>
          <a:bodyPr>
            <a:normAutofit fontScale="85000" lnSpcReduction="10000"/>
          </a:bodyPr>
          <a:lstStyle/>
          <a:p>
            <a:pPr>
              <a:lnSpc>
                <a:spcPct val="150000"/>
              </a:lnSpc>
            </a:pPr>
            <a:r>
              <a:rPr lang="tr-TR" sz="2400" dirty="0">
                <a:latin typeface="+mj-lt"/>
                <a:ea typeface="Times New Roman"/>
              </a:rPr>
              <a:t>Genel olarak, kişisel istekler ya da toplumsal kurallar bizi iletişim kurmaya yönlendirir. İletişim kurmamızın nedenleri üç ana boyutta değerlendirilebilir. </a:t>
            </a:r>
          </a:p>
          <a:p>
            <a:pPr>
              <a:lnSpc>
                <a:spcPct val="150000"/>
              </a:lnSpc>
            </a:pPr>
            <a:r>
              <a:rPr lang="tr-TR" sz="3000" b="1" dirty="0">
                <a:solidFill>
                  <a:schemeClr val="accent1"/>
                </a:solidFill>
                <a:latin typeface="+mj-lt"/>
                <a:ea typeface="Times New Roman"/>
              </a:rPr>
              <a:t>Kimlik boyutu, </a:t>
            </a:r>
            <a:r>
              <a:rPr lang="tr-TR" sz="2400" dirty="0">
                <a:latin typeface="+mj-lt"/>
                <a:ea typeface="Times New Roman"/>
              </a:rPr>
              <a:t>bizim amaçlarımızı, gereksinimlerimizi karşılama, </a:t>
            </a:r>
            <a:r>
              <a:rPr lang="tr-TR" sz="2400" b="1" dirty="0">
                <a:latin typeface="+mj-lt"/>
                <a:ea typeface="Times New Roman"/>
              </a:rPr>
              <a:t>kendimizi tanımlama/kim olduğumuzu </a:t>
            </a:r>
            <a:r>
              <a:rPr lang="tr-TR" sz="2400" dirty="0">
                <a:latin typeface="+mj-lt"/>
                <a:ea typeface="Times New Roman"/>
              </a:rPr>
              <a:t>başkalarına aktarma ve kabul ettirme, birbirimizi anlama, diğerlerini tanımlama gibi beklentilerimizle ilgilidir. Burada kişinin başkalarınca </a:t>
            </a:r>
            <a:r>
              <a:rPr lang="tr-TR" sz="2400" b="1" dirty="0">
                <a:latin typeface="+mj-lt"/>
                <a:ea typeface="Times New Roman"/>
              </a:rPr>
              <a:t>tanınma</a:t>
            </a:r>
            <a:r>
              <a:rPr lang="tr-TR" sz="2400" dirty="0">
                <a:latin typeface="+mj-lt"/>
                <a:ea typeface="Times New Roman"/>
              </a:rPr>
              <a:t> ihtiyacı etkilidir. Bir yere ait olma duygusu, bir şeye bağlanma ihtiyacı, </a:t>
            </a:r>
            <a:r>
              <a:rPr lang="tr-TR" sz="2400" b="1" dirty="0">
                <a:latin typeface="+mj-lt"/>
                <a:ea typeface="Times New Roman"/>
              </a:rPr>
              <a:t>beğenilme</a:t>
            </a:r>
            <a:r>
              <a:rPr lang="tr-TR" sz="2400" dirty="0">
                <a:latin typeface="+mj-lt"/>
                <a:ea typeface="Times New Roman"/>
              </a:rPr>
              <a:t> duygusu kimlik boyutuyla ilgilidir.</a:t>
            </a:r>
          </a:p>
          <a:p>
            <a:pPr marL="0" indent="0">
              <a:buNone/>
            </a:pPr>
            <a:endParaRPr lang="tr-TR" dirty="0"/>
          </a:p>
          <a:p>
            <a:endParaRPr lang="tr-TR" dirty="0"/>
          </a:p>
        </p:txBody>
      </p:sp>
      <p:sp>
        <p:nvSpPr>
          <p:cNvPr id="5" name="Slayt Numarası Yer Tutucusu 4"/>
          <p:cNvSpPr>
            <a:spLocks noGrp="1"/>
          </p:cNvSpPr>
          <p:nvPr>
            <p:ph type="sldNum" sz="quarter" idx="12"/>
          </p:nvPr>
        </p:nvSpPr>
        <p:spPr/>
        <p:txBody>
          <a:bodyPr/>
          <a:lstStyle/>
          <a:p>
            <a:pPr rtl="0"/>
            <a:fld id="{484FD59D-33F1-4A76-843D-E67207CAFE54}" type="slidenum">
              <a:rPr lang="tr-TR" noProof="0" smtClean="0"/>
              <a:t>9</a:t>
            </a:fld>
            <a:endParaRPr lang="tr-TR" noProof="0" dirty="0"/>
          </a:p>
        </p:txBody>
      </p:sp>
      <p:sp>
        <p:nvSpPr>
          <p:cNvPr id="6" name="Altbilgi Yer Tutucusu 5"/>
          <p:cNvSpPr>
            <a:spLocks noGrp="1"/>
          </p:cNvSpPr>
          <p:nvPr>
            <p:ph type="ftr" sz="quarter" idx="11"/>
          </p:nvPr>
        </p:nvSpPr>
        <p:spPr/>
        <p:txBody>
          <a:bodyPr/>
          <a:lstStyle/>
          <a:p>
            <a:pPr rtl="0"/>
            <a:endParaRPr lang="tr-TR" noProof="0" dirty="0"/>
          </a:p>
        </p:txBody>
      </p:sp>
    </p:spTree>
    <p:extLst>
      <p:ext uri="{BB962C8B-B14F-4D97-AF65-F5344CB8AC3E}">
        <p14:creationId xmlns:p14="http://schemas.microsoft.com/office/powerpoint/2010/main" val="1377959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ÇİÇEKLER 16X9">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5459556_TF03098890" id="{F470B908-3719-46C0-9EBD-8F0447365D78}" vid="{1F4DD07F-CC62-4DD5-A9A1-B8C50EAF93CF}"/>
    </a:ext>
  </a:extLst>
</a:theme>
</file>

<file path=ppt/theme/theme2.xml><?xml version="1.0" encoding="utf-8"?>
<a:theme xmlns:a="http://schemas.openxmlformats.org/drawingml/2006/main" name="Ofis Teması">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TF03098890</Template>
  <TotalTime>478</TotalTime>
  <Words>3452</Words>
  <Application>Microsoft Office PowerPoint</Application>
  <PresentationFormat>Geniş ekran</PresentationFormat>
  <Paragraphs>409</Paragraphs>
  <Slides>76</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76</vt:i4>
      </vt:variant>
    </vt:vector>
  </HeadingPairs>
  <TitlesOfParts>
    <vt:vector size="83" baseType="lpstr">
      <vt:lpstr>Arial Unicode MS</vt:lpstr>
      <vt:lpstr>Arial</vt:lpstr>
      <vt:lpstr>Calibri</vt:lpstr>
      <vt:lpstr>Century Schoolbook</vt:lpstr>
      <vt:lpstr>Times New Roman</vt:lpstr>
      <vt:lpstr>Wingdings</vt:lpstr>
      <vt:lpstr>ÇİÇEKLER 16X9</vt:lpstr>
      <vt:lpstr>KİŞİLERARASI İLETİŞİMDE GÜÇ İLİŞKİLERİ  ve EŞİTLİKÇİ İLETİŞİM </vt:lpstr>
      <vt:lpstr> İletişim nedir?  </vt:lpstr>
      <vt:lpstr> </vt:lpstr>
      <vt:lpstr>PowerPoint Sunusu</vt:lpstr>
      <vt:lpstr>PowerPoint Sunusu</vt:lpstr>
      <vt:lpstr>PowerPoint Sunusu</vt:lpstr>
      <vt:lpstr>3. Her iletişim ilişkiseldir. </vt:lpstr>
      <vt:lpstr>YANİ:</vt:lpstr>
      <vt:lpstr>Neden iletişim kuruyoruz?  </vt:lpstr>
      <vt:lpstr>İlişki boyutu</vt:lpstr>
      <vt:lpstr>    Güç boyutu</vt:lpstr>
      <vt:lpstr>  </vt:lpstr>
      <vt:lpstr>  </vt:lpstr>
      <vt:lpstr> .</vt:lpstr>
      <vt:lpstr>  </vt:lpstr>
      <vt:lpstr> </vt:lpstr>
      <vt:lpstr> </vt:lpstr>
      <vt:lpstr>Sembolik anlam:</vt:lpstr>
      <vt:lpstr>Mesafe</vt:lpstr>
      <vt:lpstr>Sosyal beceri olarak iletişim:</vt:lpstr>
      <vt:lpstr>Sosyal beceri olarak iletişim</vt:lpstr>
      <vt:lpstr>Sosyal beceri olarak iletişim:</vt:lpstr>
      <vt:lpstr>Sosyal beceri olarak iletişim</vt:lpstr>
      <vt:lpstr>PowerPoint Sunusu</vt:lpstr>
      <vt:lpstr>Sosyal becerileri motor becerilerden ayıran özellikler:</vt:lpstr>
      <vt:lpstr>İletişim becerilerinin unsurları</vt:lpstr>
      <vt:lpstr>PowerPoint Sunusu</vt:lpstr>
      <vt:lpstr>yansıma</vt:lpstr>
      <vt:lpstr>PowerPoint Sunusu</vt:lpstr>
      <vt:lpstr>Açılış ve kapanış</vt:lpstr>
      <vt:lpstr>PowerPoint Sunusu</vt:lpstr>
      <vt:lpstr>Dinleme:</vt:lpstr>
      <vt:lpstr>Dinleme biçimleri:</vt:lpstr>
      <vt:lpstr>Etkin dinleme</vt:lpstr>
      <vt:lpstr>Kendini açma</vt:lpstr>
      <vt:lpstr>PowerPoint Sunusu</vt:lpstr>
      <vt:lpstr>PowerPoint Sunusu</vt:lpstr>
      <vt:lpstr>  </vt:lpstr>
      <vt:lpstr>  </vt:lpstr>
      <vt:lpstr>  </vt:lpstr>
      <vt:lpstr>  </vt:lpstr>
      <vt:lpstr>  </vt:lpstr>
      <vt:lpstr> </vt:lpstr>
      <vt:lpstr>  </vt:lpstr>
      <vt:lpstr>Konuşma analizleri: sözlü ve sözsüz iletişimin kodları</vt:lpstr>
      <vt:lpstr>PowerPoint Sunusu</vt:lpstr>
      <vt:lpstr>PowerPoint Sunusu</vt:lpstr>
      <vt:lpstr>PowerPoint Sunusu</vt:lpstr>
      <vt:lpstr>PowerPoint Sunusu</vt:lpstr>
      <vt:lpstr>Konuşmanın kuralları: Sosyal durum içinde belirleniyor. </vt:lpstr>
      <vt:lpstr>Yatay Eksen</vt:lpstr>
      <vt:lpstr>Dikey eksen:</vt:lpstr>
      <vt:lpstr>Çatışmalı eksen:</vt:lpstr>
      <vt:lpstr>Çatışmalı Eksen</vt:lpstr>
      <vt:lpstr>PowerPoint Sunusu</vt:lpstr>
      <vt:lpstr>Yer ilişkileri</vt:lpstr>
      <vt:lpstr>PowerPoint Sunusu</vt:lpstr>
      <vt:lpstr>PowerPoint Sunusu</vt:lpstr>
      <vt:lpstr>Yer ilişkileri</vt:lpstr>
      <vt:lpstr>PowerPoint Sunusu</vt:lpstr>
      <vt:lpstr>PowerPoint Sunusu</vt:lpstr>
      <vt:lpstr>PowerPoint Sunusu</vt:lpstr>
      <vt:lpstr>Yer ilişkileri</vt:lpstr>
      <vt:lpstr>PowerPoint Sunusu</vt:lpstr>
      <vt:lpstr>Yer ilişkileri</vt:lpstr>
      <vt:lpstr>DİL VE İDEOLOJİ İLİŞKİSİ</vt:lpstr>
      <vt:lpstr>PowerPoint Sunusu</vt:lpstr>
      <vt:lpstr> Habermas: Müzakereci usuller, eşitlikçi iletişim, İdeal konuşma durumunun ilkeleri: </vt:lpstr>
      <vt:lpstr>«BÖYLE BİR ŞEY OLABİLİR Mİ?»</vt:lpstr>
      <vt:lpstr>PowerPoint Sunusu</vt:lpstr>
      <vt:lpstr>PowerPoint Sunusu</vt:lpstr>
      <vt:lpstr>Demokrasi demokratik konuşmayı doğurur, konuşma demokrasiyi değil! </vt:lpstr>
      <vt:lpstr>Dil içinde yapılanmış mikro düzeydeki işleyiş mekanizmaları vardır. </vt:lpstr>
      <vt:lpstr>PowerPoint Sunusu</vt:lpstr>
      <vt:lpstr>Başka türlü nasıl olabilir?</vt:lpstr>
      <vt:lpstr>Başka türlü nasıl olabilir? Müzakerenin dönüştürücü potansiyeli, yalnızca merkezi bir düzen içinde değil, alternatif iletişim biçimleriyle ilişkilenerek gerçekleşebilir. </vt:lpstr>
    </vt:vector>
  </TitlesOfParts>
  <Company>NouS/TncTR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KİŞİLERARASI İLETİŞİMDE GÜÇ İLİŞKİLERİ</dc:title>
  <dc:creator>Ulku</dc:creator>
  <cp:lastModifiedBy>User</cp:lastModifiedBy>
  <cp:revision>34</cp:revision>
  <dcterms:created xsi:type="dcterms:W3CDTF">2018-11-14T07:44:30Z</dcterms:created>
  <dcterms:modified xsi:type="dcterms:W3CDTF">2022-03-01T13:57:29Z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